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1172" r:id="rId5"/>
    <p:sldId id="827" r:id="rId6"/>
    <p:sldId id="1178" r:id="rId7"/>
    <p:sldId id="1179" r:id="rId8"/>
    <p:sldId id="1180" r:id="rId9"/>
    <p:sldId id="277" r:id="rId10"/>
    <p:sldId id="1181" r:id="rId11"/>
    <p:sldId id="1176" r:id="rId12"/>
    <p:sldId id="1175" r:id="rId13"/>
    <p:sldId id="829" r:id="rId14"/>
    <p:sldId id="1174" r:id="rId15"/>
    <p:sldId id="1182" r:id="rId16"/>
    <p:sldId id="1183" r:id="rId17"/>
    <p:sldId id="1184" r:id="rId18"/>
    <p:sldId id="267" r:id="rId19"/>
  </p:sldIdLst>
  <p:sldSz cx="12192000" cy="6858000"/>
  <p:notesSz cx="9807575" cy="68008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B10A24-F0A0-75EE-2A1A-FC288F43C0E1}" name="Ulrychová Helena" initials="HU" userId="S::helena.ulrychova@dia.gov.cz::00b3acbf-6fee-423a-a005-d181c2e3e4b6" providerId="AD"/>
  <p188:author id="{CBAA01AE-59D3-5F10-7EE7-E2BA6E84F071}" name="Zdeněk Jiříček" initials="ZJ" userId="S::zdenek.jiricek@dia.gov.cz::2d3a62c9-7470-4e3c-9fd5-0f6ca98547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537"/>
    <a:srgbClr val="070707"/>
    <a:srgbClr val="E8EDE8"/>
    <a:srgbClr val="2E2D2C"/>
    <a:srgbClr val="35398E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20421-2635-4110-8F4B-233371EEC379}" v="50" dt="2025-11-04T11:24:35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8" autoAdjust="0"/>
    <p:restoredTop sz="73411" autoAdjust="0"/>
  </p:normalViewPr>
  <p:slideViewPr>
    <p:cSldViewPr snapToGrid="0">
      <p:cViewPr varScale="1">
        <p:scale>
          <a:sx n="111" d="100"/>
          <a:sy n="111" d="100"/>
        </p:scale>
        <p:origin x="1716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sencak@nukib.gov.cz" userId="S::urn:spo:guest#ivan.sencak@nukib.gov.cz::" providerId="AD" clId="Web-{40374E8E-4AD9-685C-4A4F-3F515C58E1DB}"/>
    <pc:docChg chg="modSld">
      <pc:chgData name="ivan.sencak@nukib.gov.cz" userId="S::urn:spo:guest#ivan.sencak@nukib.gov.cz::" providerId="AD" clId="Web-{40374E8E-4AD9-685C-4A4F-3F515C58E1DB}" dt="2025-11-03T08:30:42.170" v="29" actId="20577"/>
      <pc:docMkLst>
        <pc:docMk/>
      </pc:docMkLst>
      <pc:sldChg chg="modSp">
        <pc:chgData name="ivan.sencak@nukib.gov.cz" userId="S::urn:spo:guest#ivan.sencak@nukib.gov.cz::" providerId="AD" clId="Web-{40374E8E-4AD9-685C-4A4F-3F515C58E1DB}" dt="2025-11-03T08:30:42.170" v="29" actId="20577"/>
        <pc:sldMkLst>
          <pc:docMk/>
          <pc:sldMk cId="29499630" sldId="1184"/>
        </pc:sldMkLst>
        <pc:spChg chg="mod">
          <ac:chgData name="ivan.sencak@nukib.gov.cz" userId="S::urn:spo:guest#ivan.sencak@nukib.gov.cz::" providerId="AD" clId="Web-{40374E8E-4AD9-685C-4A4F-3F515C58E1DB}" dt="2025-11-03T08:30:42.170" v="29" actId="20577"/>
          <ac:spMkLst>
            <pc:docMk/>
            <pc:sldMk cId="29499630" sldId="1184"/>
            <ac:spMk id="3" creationId="{8D86ACFD-3D81-AEE0-EFB8-86C5EC6C4A9B}"/>
          </ac:spMkLst>
        </pc:spChg>
      </pc:sldChg>
    </pc:docChg>
  </pc:docChgLst>
  <pc:docChgLst>
    <pc:chgData name="Ulrychová Helena" userId="00b3acbf-6fee-423a-a005-d181c2e3e4b6" providerId="ADAL" clId="{C4D64AD5-2F6D-41D4-95F0-4CA7E8BC8B3E}"/>
    <pc:docChg chg="custSel addSld delSld modSld modNotesMaster modHandout">
      <pc:chgData name="Ulrychová Helena" userId="00b3acbf-6fee-423a-a005-d181c2e3e4b6" providerId="ADAL" clId="{C4D64AD5-2F6D-41D4-95F0-4CA7E8BC8B3E}" dt="2025-11-04T12:43:21.920" v="692" actId="255"/>
      <pc:docMkLst>
        <pc:docMk/>
      </pc:docMkLst>
      <pc:sldChg chg="add">
        <pc:chgData name="Ulrychová Helena" userId="00b3acbf-6fee-423a-a005-d181c2e3e4b6" providerId="ADAL" clId="{C4D64AD5-2F6D-41D4-95F0-4CA7E8BC8B3E}" dt="2025-11-03T07:16:32.668" v="22"/>
        <pc:sldMkLst>
          <pc:docMk/>
          <pc:sldMk cId="3716050509" sldId="277"/>
        </pc:sldMkLst>
      </pc:sldChg>
      <pc:sldChg chg="del">
        <pc:chgData name="Ulrychová Helena" userId="00b3acbf-6fee-423a-a005-d181c2e3e4b6" providerId="ADAL" clId="{C4D64AD5-2F6D-41D4-95F0-4CA7E8BC8B3E}" dt="2025-11-03T07:25:34.962" v="188" actId="47"/>
        <pc:sldMkLst>
          <pc:docMk/>
          <pc:sldMk cId="3875546225" sldId="278"/>
        </pc:sldMkLst>
      </pc:sldChg>
      <pc:sldChg chg="addSp delSp modSp del mod">
        <pc:chgData name="Ulrychová Helena" userId="00b3acbf-6fee-423a-a005-d181c2e3e4b6" providerId="ADAL" clId="{C4D64AD5-2F6D-41D4-95F0-4CA7E8BC8B3E}" dt="2025-11-03T07:24:19.144" v="117" actId="47"/>
        <pc:sldMkLst>
          <pc:docMk/>
          <pc:sldMk cId="1595750932" sldId="313"/>
        </pc:sldMkLst>
        <pc:spChg chg="add del mod">
          <ac:chgData name="Ulrychová Helena" userId="00b3acbf-6fee-423a-a005-d181c2e3e4b6" providerId="ADAL" clId="{C4D64AD5-2F6D-41D4-95F0-4CA7E8BC8B3E}" dt="2025-11-03T07:24:00.206" v="113" actId="478"/>
          <ac:spMkLst>
            <pc:docMk/>
            <pc:sldMk cId="1595750932" sldId="313"/>
            <ac:spMk id="3" creationId="{12DF0776-013C-47A3-E272-74F4B6ABDA10}"/>
          </ac:spMkLst>
        </pc:spChg>
        <pc:spChg chg="add mod">
          <ac:chgData name="Ulrychová Helena" userId="00b3acbf-6fee-423a-a005-d181c2e3e4b6" providerId="ADAL" clId="{C4D64AD5-2F6D-41D4-95F0-4CA7E8BC8B3E}" dt="2025-11-03T07:24:03.264" v="115" actId="27636"/>
          <ac:spMkLst>
            <pc:docMk/>
            <pc:sldMk cId="1595750932" sldId="313"/>
            <ac:spMk id="4" creationId="{D2F348ED-0C4C-52E7-8B35-583BDD371592}"/>
          </ac:spMkLst>
        </pc:spChg>
        <pc:spChg chg="del mod">
          <ac:chgData name="Ulrychová Helena" userId="00b3acbf-6fee-423a-a005-d181c2e3e4b6" providerId="ADAL" clId="{C4D64AD5-2F6D-41D4-95F0-4CA7E8BC8B3E}" dt="2025-11-03T07:23:57.407" v="112" actId="478"/>
          <ac:spMkLst>
            <pc:docMk/>
            <pc:sldMk cId="1595750932" sldId="313"/>
            <ac:spMk id="142" creationId="{00000000-0000-0000-0000-000000000000}"/>
          </ac:spMkLst>
        </pc:spChg>
      </pc:sldChg>
      <pc:sldChg chg="del">
        <pc:chgData name="Ulrychová Helena" userId="00b3acbf-6fee-423a-a005-d181c2e3e4b6" providerId="ADAL" clId="{C4D64AD5-2F6D-41D4-95F0-4CA7E8BC8B3E}" dt="2025-11-03T07:16:37.116" v="24" actId="47"/>
        <pc:sldMkLst>
          <pc:docMk/>
          <pc:sldMk cId="3853422362" sldId="785"/>
        </pc:sldMkLst>
      </pc:sldChg>
      <pc:sldChg chg="del">
        <pc:chgData name="Ulrychová Helena" userId="00b3acbf-6fee-423a-a005-d181c2e3e4b6" providerId="ADAL" clId="{C4D64AD5-2F6D-41D4-95F0-4CA7E8BC8B3E}" dt="2025-11-03T07:15:42.431" v="12" actId="47"/>
        <pc:sldMkLst>
          <pc:docMk/>
          <pc:sldMk cId="1432771750" sldId="786"/>
        </pc:sldMkLst>
      </pc:sldChg>
      <pc:sldChg chg="del">
        <pc:chgData name="Ulrychová Helena" userId="00b3acbf-6fee-423a-a005-d181c2e3e4b6" providerId="ADAL" clId="{C4D64AD5-2F6D-41D4-95F0-4CA7E8BC8B3E}" dt="2025-11-03T07:16:34.517" v="23" actId="47"/>
        <pc:sldMkLst>
          <pc:docMk/>
          <pc:sldMk cId="1764112402" sldId="801"/>
        </pc:sldMkLst>
      </pc:sldChg>
      <pc:sldChg chg="del">
        <pc:chgData name="Ulrychová Helena" userId="00b3acbf-6fee-423a-a005-d181c2e3e4b6" providerId="ADAL" clId="{C4D64AD5-2F6D-41D4-95F0-4CA7E8BC8B3E}" dt="2025-11-03T07:16:54.051" v="26" actId="47"/>
        <pc:sldMkLst>
          <pc:docMk/>
          <pc:sldMk cId="680328692" sldId="820"/>
        </pc:sldMkLst>
      </pc:sldChg>
      <pc:sldChg chg="modSp mod">
        <pc:chgData name="Ulrychová Helena" userId="00b3acbf-6fee-423a-a005-d181c2e3e4b6" providerId="ADAL" clId="{C4D64AD5-2F6D-41D4-95F0-4CA7E8BC8B3E}" dt="2025-11-03T07:40:22.872" v="650" actId="20577"/>
        <pc:sldMkLst>
          <pc:docMk/>
          <pc:sldMk cId="2505510197" sldId="827"/>
        </pc:sldMkLst>
        <pc:spChg chg="mod">
          <ac:chgData name="Ulrychová Helena" userId="00b3acbf-6fee-423a-a005-d181c2e3e4b6" providerId="ADAL" clId="{C4D64AD5-2F6D-41D4-95F0-4CA7E8BC8B3E}" dt="2025-11-03T07:40:22.872" v="650" actId="20577"/>
          <ac:spMkLst>
            <pc:docMk/>
            <pc:sldMk cId="2505510197" sldId="827"/>
            <ac:spMk id="3" creationId="{B00F1254-56E3-E23A-DAB9-AC3457980FD4}"/>
          </ac:spMkLst>
        </pc:spChg>
      </pc:sldChg>
      <pc:sldChg chg="del">
        <pc:chgData name="Ulrychová Helena" userId="00b3acbf-6fee-423a-a005-d181c2e3e4b6" providerId="ADAL" clId="{C4D64AD5-2F6D-41D4-95F0-4CA7E8BC8B3E}" dt="2025-11-03T07:15:17.705" v="10" actId="47"/>
        <pc:sldMkLst>
          <pc:docMk/>
          <pc:sldMk cId="3098657567" sldId="828"/>
        </pc:sldMkLst>
      </pc:sldChg>
      <pc:sldChg chg="add">
        <pc:chgData name="Ulrychová Helena" userId="00b3acbf-6fee-423a-a005-d181c2e3e4b6" providerId="ADAL" clId="{C4D64AD5-2F6D-41D4-95F0-4CA7E8BC8B3E}" dt="2025-11-03T07:22:21.331" v="109"/>
        <pc:sldMkLst>
          <pc:docMk/>
          <pc:sldMk cId="2900852583" sldId="829"/>
        </pc:sldMkLst>
      </pc:sldChg>
      <pc:sldChg chg="del">
        <pc:chgData name="Ulrychová Helena" userId="00b3acbf-6fee-423a-a005-d181c2e3e4b6" providerId="ADAL" clId="{C4D64AD5-2F6D-41D4-95F0-4CA7E8BC8B3E}" dt="2025-11-03T07:24:20.252" v="118" actId="47"/>
        <pc:sldMkLst>
          <pc:docMk/>
          <pc:sldMk cId="417088398" sldId="1171"/>
        </pc:sldMkLst>
      </pc:sldChg>
      <pc:sldChg chg="modSp mod">
        <pc:chgData name="Ulrychová Helena" userId="00b3acbf-6fee-423a-a005-d181c2e3e4b6" providerId="ADAL" clId="{C4D64AD5-2F6D-41D4-95F0-4CA7E8BC8B3E}" dt="2025-11-03T07:13:29.399" v="8" actId="20577"/>
        <pc:sldMkLst>
          <pc:docMk/>
          <pc:sldMk cId="3390732266" sldId="1172"/>
        </pc:sldMkLst>
        <pc:spChg chg="mod">
          <ac:chgData name="Ulrychová Helena" userId="00b3acbf-6fee-423a-a005-d181c2e3e4b6" providerId="ADAL" clId="{C4D64AD5-2F6D-41D4-95F0-4CA7E8BC8B3E}" dt="2025-11-03T07:13:29.399" v="8" actId="20577"/>
          <ac:spMkLst>
            <pc:docMk/>
            <pc:sldMk cId="3390732266" sldId="1172"/>
            <ac:spMk id="8" creationId="{0CC2BE2F-C1BD-C98F-8FF5-415044B46860}"/>
          </ac:spMkLst>
        </pc:spChg>
      </pc:sldChg>
      <pc:sldChg chg="add">
        <pc:chgData name="Ulrychová Helena" userId="00b3acbf-6fee-423a-a005-d181c2e3e4b6" providerId="ADAL" clId="{C4D64AD5-2F6D-41D4-95F0-4CA7E8BC8B3E}" dt="2025-11-03T07:23:27.485" v="110"/>
        <pc:sldMkLst>
          <pc:docMk/>
          <pc:sldMk cId="2234486612" sldId="1174"/>
        </pc:sldMkLst>
      </pc:sldChg>
      <pc:sldChg chg="del">
        <pc:chgData name="Ulrychová Helena" userId="00b3acbf-6fee-423a-a005-d181c2e3e4b6" providerId="ADAL" clId="{C4D64AD5-2F6D-41D4-95F0-4CA7E8BC8B3E}" dt="2025-11-03T07:16:07.613" v="21" actId="47"/>
        <pc:sldMkLst>
          <pc:docMk/>
          <pc:sldMk cId="2720177023" sldId="1174"/>
        </pc:sldMkLst>
      </pc:sldChg>
      <pc:sldChg chg="addSp delSp modSp mod modNotesTx">
        <pc:chgData name="Ulrychová Helena" userId="00b3acbf-6fee-423a-a005-d181c2e3e4b6" providerId="ADAL" clId="{C4D64AD5-2F6D-41D4-95F0-4CA7E8BC8B3E}" dt="2025-11-04T12:42:47.126" v="688" actId="255"/>
        <pc:sldMkLst>
          <pc:docMk/>
          <pc:sldMk cId="4290801238" sldId="1175"/>
        </pc:sldMkLst>
        <pc:spChg chg="del mod">
          <ac:chgData name="Ulrychová Helena" userId="00b3acbf-6fee-423a-a005-d181c2e3e4b6" providerId="ADAL" clId="{C4D64AD5-2F6D-41D4-95F0-4CA7E8BC8B3E}" dt="2025-11-03T07:21:58.005" v="102" actId="478"/>
          <ac:spMkLst>
            <pc:docMk/>
            <pc:sldMk cId="4290801238" sldId="1175"/>
            <ac:spMk id="3" creationId="{E938FBB5-8558-FC71-41A3-A81B87888962}"/>
          </ac:spMkLst>
        </pc:spChg>
        <pc:spChg chg="add del mod">
          <ac:chgData name="Ulrychová Helena" userId="00b3acbf-6fee-423a-a005-d181c2e3e4b6" providerId="ADAL" clId="{C4D64AD5-2F6D-41D4-95F0-4CA7E8BC8B3E}" dt="2025-11-03T07:22:06.244" v="105" actId="478"/>
          <ac:spMkLst>
            <pc:docMk/>
            <pc:sldMk cId="4290801238" sldId="1175"/>
            <ac:spMk id="5" creationId="{1BF336C3-1D6E-FD42-F89F-CADA69991E32}"/>
          </ac:spMkLst>
        </pc:spChg>
        <pc:spChg chg="add mod">
          <ac:chgData name="Ulrychová Helena" userId="00b3acbf-6fee-423a-a005-d181c2e3e4b6" providerId="ADAL" clId="{C4D64AD5-2F6D-41D4-95F0-4CA7E8BC8B3E}" dt="2025-11-03T07:22:10.698" v="106" actId="1076"/>
          <ac:spMkLst>
            <pc:docMk/>
            <pc:sldMk cId="4290801238" sldId="1175"/>
            <ac:spMk id="6" creationId="{DA5EFC3A-C751-5812-18DA-737D58B3E25A}"/>
          </ac:spMkLst>
        </pc:spChg>
      </pc:sldChg>
      <pc:sldChg chg="addSp delSp modSp mod modNotesTx">
        <pc:chgData name="Ulrychová Helena" userId="00b3acbf-6fee-423a-a005-d181c2e3e4b6" providerId="ADAL" clId="{C4D64AD5-2F6D-41D4-95F0-4CA7E8BC8B3E}" dt="2025-11-04T12:43:21.920" v="692" actId="255"/>
        <pc:sldMkLst>
          <pc:docMk/>
          <pc:sldMk cId="1289066049" sldId="1176"/>
        </pc:sldMkLst>
        <pc:spChg chg="mod">
          <ac:chgData name="Ulrychová Helena" userId="00b3acbf-6fee-423a-a005-d181c2e3e4b6" providerId="ADAL" clId="{C4D64AD5-2F6D-41D4-95F0-4CA7E8BC8B3E}" dt="2025-11-03T07:39:59.354" v="616" actId="108"/>
          <ac:spMkLst>
            <pc:docMk/>
            <pc:sldMk cId="1289066049" sldId="1176"/>
            <ac:spMk id="3" creationId="{7067F02B-F964-4E5A-94D8-68A78162126A}"/>
          </ac:spMkLst>
        </pc:spChg>
        <pc:picChg chg="add mod">
          <ac:chgData name="Ulrychová Helena" userId="00b3acbf-6fee-423a-a005-d181c2e3e4b6" providerId="ADAL" clId="{C4D64AD5-2F6D-41D4-95F0-4CA7E8BC8B3E}" dt="2025-11-03T07:38:28.754" v="572" actId="1076"/>
          <ac:picMkLst>
            <pc:docMk/>
            <pc:sldMk cId="1289066049" sldId="1176"/>
            <ac:picMk id="5" creationId="{7A724FD9-4068-D9A9-DC93-C2B7FD2A922B}"/>
          </ac:picMkLst>
        </pc:picChg>
        <pc:picChg chg="del">
          <ac:chgData name="Ulrychová Helena" userId="00b3acbf-6fee-423a-a005-d181c2e3e4b6" providerId="ADAL" clId="{C4D64AD5-2F6D-41D4-95F0-4CA7E8BC8B3E}" dt="2025-11-03T07:38:22.715" v="569" actId="478"/>
          <ac:picMkLst>
            <pc:docMk/>
            <pc:sldMk cId="1289066049" sldId="1176"/>
            <ac:picMk id="6" creationId="{6E47C751-D88B-E32D-1047-C6810421C48B}"/>
          </ac:picMkLst>
        </pc:picChg>
        <pc:picChg chg="del">
          <ac:chgData name="Ulrychová Helena" userId="00b3acbf-6fee-423a-a005-d181c2e3e4b6" providerId="ADAL" clId="{C4D64AD5-2F6D-41D4-95F0-4CA7E8BC8B3E}" dt="2025-11-03T07:19:47.258" v="64" actId="478"/>
          <ac:picMkLst>
            <pc:docMk/>
            <pc:sldMk cId="1289066049" sldId="1176"/>
            <ac:picMk id="12" creationId="{0A368BFA-11C3-5D8C-A406-4AEE22EAF7F5}"/>
          </ac:picMkLst>
        </pc:picChg>
      </pc:sldChg>
      <pc:sldChg chg="del">
        <pc:chgData name="Ulrychová Helena" userId="00b3acbf-6fee-423a-a005-d181c2e3e4b6" providerId="ADAL" clId="{C4D64AD5-2F6D-41D4-95F0-4CA7E8BC8B3E}" dt="2025-11-03T07:22:19.863" v="108" actId="47"/>
        <pc:sldMkLst>
          <pc:docMk/>
          <pc:sldMk cId="2511433531" sldId="1177"/>
        </pc:sldMkLst>
      </pc:sldChg>
      <pc:sldChg chg="add modNotesTx">
        <pc:chgData name="Ulrychová Helena" userId="00b3acbf-6fee-423a-a005-d181c2e3e4b6" providerId="ADAL" clId="{C4D64AD5-2F6D-41D4-95F0-4CA7E8BC8B3E}" dt="2025-11-04T12:42:13.114" v="686" actId="255"/>
        <pc:sldMkLst>
          <pc:docMk/>
          <pc:sldMk cId="1721983889" sldId="1178"/>
        </pc:sldMkLst>
      </pc:sldChg>
      <pc:sldChg chg="modSp add mod modNotesTx">
        <pc:chgData name="Ulrychová Helena" userId="00b3acbf-6fee-423a-a005-d181c2e3e4b6" providerId="ADAL" clId="{C4D64AD5-2F6D-41D4-95F0-4CA7E8BC8B3E}" dt="2025-11-03T07:28:08.903" v="262" actId="20577"/>
        <pc:sldMkLst>
          <pc:docMk/>
          <pc:sldMk cId="1848753103" sldId="1179"/>
        </pc:sldMkLst>
        <pc:spChg chg="mod">
          <ac:chgData name="Ulrychová Helena" userId="00b3acbf-6fee-423a-a005-d181c2e3e4b6" providerId="ADAL" clId="{C4D64AD5-2F6D-41D4-95F0-4CA7E8BC8B3E}" dt="2025-11-03T07:15:49.426" v="19" actId="20577"/>
          <ac:spMkLst>
            <pc:docMk/>
            <pc:sldMk cId="1848753103" sldId="1179"/>
            <ac:spMk id="3" creationId="{62E00580-BAD3-672E-D081-E678310036FF}"/>
          </ac:spMkLst>
        </pc:spChg>
      </pc:sldChg>
      <pc:sldChg chg="add">
        <pc:chgData name="Ulrychová Helena" userId="00b3acbf-6fee-423a-a005-d181c2e3e4b6" providerId="ADAL" clId="{C4D64AD5-2F6D-41D4-95F0-4CA7E8BC8B3E}" dt="2025-11-03T07:16:05.567" v="20"/>
        <pc:sldMkLst>
          <pc:docMk/>
          <pc:sldMk cId="1593367572" sldId="1180"/>
        </pc:sldMkLst>
      </pc:sldChg>
      <pc:sldChg chg="addSp delSp modSp add mod">
        <pc:chgData name="Ulrychová Helena" userId="00b3acbf-6fee-423a-a005-d181c2e3e4b6" providerId="ADAL" clId="{C4D64AD5-2F6D-41D4-95F0-4CA7E8BC8B3E}" dt="2025-11-03T07:18:30.446" v="31" actId="14100"/>
        <pc:sldMkLst>
          <pc:docMk/>
          <pc:sldMk cId="3563190579" sldId="1181"/>
        </pc:sldMkLst>
        <pc:picChg chg="add mod">
          <ac:chgData name="Ulrychová Helena" userId="00b3acbf-6fee-423a-a005-d181c2e3e4b6" providerId="ADAL" clId="{C4D64AD5-2F6D-41D4-95F0-4CA7E8BC8B3E}" dt="2025-11-03T07:18:30.446" v="31" actId="14100"/>
          <ac:picMkLst>
            <pc:docMk/>
            <pc:sldMk cId="3563190579" sldId="1181"/>
            <ac:picMk id="7" creationId="{483D1E4D-B836-E9D8-36E5-7ECD896A2083}"/>
          </ac:picMkLst>
        </pc:picChg>
        <pc:picChg chg="del">
          <ac:chgData name="Ulrychová Helena" userId="00b3acbf-6fee-423a-a005-d181c2e3e4b6" providerId="ADAL" clId="{C4D64AD5-2F6D-41D4-95F0-4CA7E8BC8B3E}" dt="2025-11-03T07:18:21.221" v="27" actId="478"/>
          <ac:picMkLst>
            <pc:docMk/>
            <pc:sldMk cId="3563190579" sldId="1181"/>
            <ac:picMk id="8" creationId="{9DF7C7B6-6641-BB83-EAD8-E5A62BBDB3DF}"/>
          </ac:picMkLst>
        </pc:picChg>
      </pc:sldChg>
      <pc:sldChg chg="add">
        <pc:chgData name="Ulrychová Helena" userId="00b3acbf-6fee-423a-a005-d181c2e3e4b6" providerId="ADAL" clId="{C4D64AD5-2F6D-41D4-95F0-4CA7E8BC8B3E}" dt="2025-11-03T07:23:27.485" v="110"/>
        <pc:sldMkLst>
          <pc:docMk/>
          <pc:sldMk cId="3335837073" sldId="1182"/>
        </pc:sldMkLst>
      </pc:sldChg>
      <pc:sldChg chg="add del">
        <pc:chgData name="Ulrychová Helena" userId="00b3acbf-6fee-423a-a005-d181c2e3e4b6" providerId="ADAL" clId="{C4D64AD5-2F6D-41D4-95F0-4CA7E8BC8B3E}" dt="2025-11-03T07:22:12.507" v="107" actId="47"/>
        <pc:sldMkLst>
          <pc:docMk/>
          <pc:sldMk cId="3979663879" sldId="1182"/>
        </pc:sldMkLst>
      </pc:sldChg>
      <pc:sldChg chg="modSp add mod">
        <pc:chgData name="Ulrychová Helena" userId="00b3acbf-6fee-423a-a005-d181c2e3e4b6" providerId="ADAL" clId="{C4D64AD5-2F6D-41D4-95F0-4CA7E8BC8B3E}" dt="2025-11-03T07:58:52.405" v="684" actId="20577"/>
        <pc:sldMkLst>
          <pc:docMk/>
          <pc:sldMk cId="3241922078" sldId="1183"/>
        </pc:sldMkLst>
        <pc:spChg chg="mod">
          <ac:chgData name="Ulrychová Helena" userId="00b3acbf-6fee-423a-a005-d181c2e3e4b6" providerId="ADAL" clId="{C4D64AD5-2F6D-41D4-95F0-4CA7E8BC8B3E}" dt="2025-11-03T07:58:52.405" v="684" actId="20577"/>
          <ac:spMkLst>
            <pc:docMk/>
            <pc:sldMk cId="3241922078" sldId="1183"/>
            <ac:spMk id="3" creationId="{B4103D2D-B5EB-EE43-F79A-D49C79A256B9}"/>
          </ac:spMkLst>
        </pc:spChg>
      </pc:sldChg>
      <pc:sldChg chg="add">
        <pc:chgData name="Ulrychová Helena" userId="00b3acbf-6fee-423a-a005-d181c2e3e4b6" providerId="ADAL" clId="{C4D64AD5-2F6D-41D4-95F0-4CA7E8BC8B3E}" dt="2025-11-03T07:24:17.487" v="116"/>
        <pc:sldMkLst>
          <pc:docMk/>
          <pc:sldMk cId="29499630" sldId="1184"/>
        </pc:sldMkLst>
      </pc:sldChg>
      <pc:sldMasterChg chg="delSldLayout">
        <pc:chgData name="Ulrychová Helena" userId="00b3acbf-6fee-423a-a005-d181c2e3e4b6" providerId="ADAL" clId="{C4D64AD5-2F6D-41D4-95F0-4CA7E8BC8B3E}" dt="2025-11-03T07:24:19.144" v="117" actId="47"/>
        <pc:sldMasterMkLst>
          <pc:docMk/>
          <pc:sldMasterMk cId="68603374" sldId="2147483648"/>
        </pc:sldMasterMkLst>
        <pc:sldLayoutChg chg="del">
          <pc:chgData name="Ulrychová Helena" userId="00b3acbf-6fee-423a-a005-d181c2e3e4b6" providerId="ADAL" clId="{C4D64AD5-2F6D-41D4-95F0-4CA7E8BC8B3E}" dt="2025-11-03T07:24:19.144" v="117" actId="47"/>
          <pc:sldLayoutMkLst>
            <pc:docMk/>
            <pc:sldMasterMk cId="68603374" sldId="2147483648"/>
            <pc:sldLayoutMk cId="1250815274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77F3180-6454-D06F-2DEF-49EE0BEB5E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9949" cy="341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88EF6F-01B2-0033-AE8F-10410DC68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55356" y="0"/>
            <a:ext cx="4249949" cy="341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30CE7-49B6-2348-A198-C8ECA96104F1}" type="datetimeFigureOut">
              <a:rPr lang="cs-CZ" smtClean="0">
                <a:latin typeface="Arial" panose="020B0604020202020204" pitchFamily="34" charset="0"/>
              </a:rPr>
              <a:t>05.11.2025</a:t>
            </a:fld>
            <a:endParaRPr lang="cs-CZ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EE608C9-DF7C-4B64-E76C-79893263F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9627"/>
            <a:ext cx="4249949" cy="341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4A1CC3-B6D7-20BE-943D-6320EEDC3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55356" y="6459627"/>
            <a:ext cx="4249949" cy="341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16F0C-904B-8247-A83D-0A9BE4737B82}" type="slidenum">
              <a:rPr lang="cs-CZ" smtClean="0">
                <a:latin typeface="Arial" panose="020B0604020202020204" pitchFamily="34" charset="0"/>
              </a:rPr>
              <a:t>‹#›</a:t>
            </a:fld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6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9949" cy="341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55356" y="0"/>
            <a:ext cx="4249949" cy="341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8294C76-7D04-154A-AFCD-C18C5C95436B}" type="datetimeFigureOut">
              <a:rPr lang="cs-CZ" smtClean="0"/>
              <a:pPr/>
              <a:t>05.11.2025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0758" y="3272909"/>
            <a:ext cx="7846060" cy="2677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9627"/>
            <a:ext cx="4249949" cy="341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55356" y="6459627"/>
            <a:ext cx="4249949" cy="341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298459-D76B-9E41-AFDF-7399883A9B6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8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497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BEBAC-1055-6BA1-C7CF-580A4D737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A70C26-3DCC-4EA0-E8C8-A7FF9F6E1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09C8F9-2E50-8950-B428-F24614654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DFAA36-BC6A-640B-CAD2-10BF20BF8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14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066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15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750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A3A4C-4C5C-F9BE-B8FD-D526E026C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D03390D-6851-FC9E-7145-8181767C6A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503940-D6AA-42AA-D2AC-92CAA97CD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125F19-54E2-294D-C4F9-B2C489855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988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77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93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/>
              <a:t>Provozovatel single-</a:t>
            </a:r>
            <a:r>
              <a:rPr lang="cs-CZ" sz="1000" dirty="0" err="1"/>
              <a:t>tenantní</a:t>
            </a:r>
            <a:r>
              <a:rPr lang="cs-CZ" sz="1000" dirty="0"/>
              <a:t> aplikace SaaS nemusí být s touto službou zapsán v katalogu, ale musí být zapsán jako přeprodejce platformy, na které tato aplikace běží (a tato IaaS/PaaS musí být zapsána v katalogu od materiální poskytovatele).</a:t>
            </a:r>
          </a:p>
          <a:p>
            <a:endParaRPr lang="cs-CZ" sz="1000" dirty="0"/>
          </a:p>
          <a:p>
            <a:r>
              <a:rPr lang="cs-CZ" sz="1000" dirty="0"/>
              <a:t>Pozor na tzv. obslužné aplikace</a:t>
            </a:r>
            <a:r>
              <a:rPr lang="cs-CZ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(např. aplikace pro regulaci parkování v obcích, pro vytvoření systému sběru a vyhodnocení tříděného odpadu, pro realizaci plateb on-line za využívané obecní služby nebo pro hlášení závad občany na komunikacích a na obecním majetku). Tyto aplikace plní funkce ISVS a často jsou poskytovány většinou jako </a:t>
            </a:r>
            <a:r>
              <a:rPr lang="cs-CZ" sz="10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multi-tenantní</a:t>
            </a:r>
            <a:r>
              <a:rPr lang="cs-CZ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SaaS na cloudových platformách třetích stran – tudíž podléhají zápisu do katalogu CC.</a:t>
            </a:r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5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Nová metodika na webu 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2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77D8C-9958-AD5A-6771-7813A1882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C095FB9-B4B5-E5A8-77A9-60F69397B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06F7DCE-6F9D-B032-F794-19E586F43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Nová metodika na webu DIA</a:t>
            </a:r>
          </a:p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D2A9CA-E415-3166-1187-BB252B261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361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00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98459-D76B-9E41-AFDF-7399883A9B6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13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819DC-E8C4-0793-A675-E86BE6CC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48CB4B5-6166-1419-684C-494694062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49E8AC7-74B7-859D-C5C6-12E2539D3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sz="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Poskytovatelé</a:t>
            </a:r>
          </a:p>
          <a:p>
            <a:pPr lvl="1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nemusí se dokládat výpis z RTPO (pro české společnosti)</a:t>
            </a:r>
          </a:p>
          <a:p>
            <a:pPr lvl="1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uvádět ovládající osobu</a:t>
            </a:r>
          </a:p>
          <a:p>
            <a:pPr lvl="1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zkontrolovat si účetní závěrky, předmět podnikání a aktuální platné zakladatelské listiny ve Sbírce listin obchodního rejstříku</a:t>
            </a:r>
          </a:p>
          <a:p>
            <a:pPr>
              <a:spcAft>
                <a:spcPts val="0"/>
              </a:spcAft>
            </a:pPr>
            <a:r>
              <a:rPr lang="cs-CZ" sz="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Lze odesílat přílohy i větší než 100 MB, ve formuláři je makro, před odesláním nutné uložit jako „xlsx“ (jinak neprojde </a:t>
            </a:r>
            <a:r>
              <a:rPr lang="cs-CZ" sz="700" dirty="0" err="1">
                <a:latin typeface="Arial" panose="020B0604020202020204" pitchFamily="34" charset="0"/>
                <a:cs typeface="Arial" panose="020B0604020202020204" pitchFamily="34" charset="0"/>
              </a:rPr>
              <a:t>datovkou</a:t>
            </a: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 DIA)</a:t>
            </a:r>
          </a:p>
          <a:p>
            <a:pPr lvl="1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Pokud je přiložena plná moc – je stanovena jen na zápis, nebo i na aktualizace atd.?</a:t>
            </a:r>
          </a:p>
          <a:p>
            <a:pPr lvl="1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Kontaktní osoba – konkrétní, ne @info.cz; změnu hlásit na egc@dia.gov.cz</a:t>
            </a:r>
          </a:p>
          <a:p>
            <a:pPr lvl="1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Unikátní název nabídky (pozor u </a:t>
            </a:r>
            <a:r>
              <a:rPr lang="cs-CZ" sz="700" dirty="0" err="1">
                <a:latin typeface="Arial" panose="020B0604020202020204" pitchFamily="34" charset="0"/>
                <a:cs typeface="Arial" panose="020B0604020202020204" pitchFamily="34" charset="0"/>
              </a:rPr>
              <a:t>přeprodeje</a:t>
            </a: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Přeprodejci – zjednodušený formulář; stačí uvést, že se přeprodávají všechny služby (ze všechny nabídek); nelze udělit souhlas předem na </a:t>
            </a:r>
          </a:p>
          <a:p>
            <a:pPr lvl="0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	Smlouva, potvrzení o partnerství (ne </a:t>
            </a:r>
            <a:r>
              <a:rPr lang="cs-CZ" sz="7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700" dirty="0" err="1">
                <a:latin typeface="Arial" panose="020B0604020202020204" pitchFamily="34" charset="0"/>
                <a:cs typeface="Arial" panose="020B0604020202020204" pitchFamily="34" charset="0"/>
              </a:rPr>
              <a:t>screen</a:t>
            </a: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 obrazovky z portálu nebo ppt prezentaci)</a:t>
            </a:r>
          </a:p>
          <a:p>
            <a:pPr lvl="0">
              <a:spcAft>
                <a:spcPts val="0"/>
              </a:spcAft>
            </a:pPr>
            <a:r>
              <a:rPr lang="cs-CZ" sz="700" dirty="0">
                <a:latin typeface="Arial" panose="020B0604020202020204" pitchFamily="34" charset="0"/>
                <a:cs typeface="Arial" panose="020B0604020202020204" pitchFamily="34" charset="0"/>
              </a:rPr>
              <a:t>	Musí být zapsán celý dodavatelský řetězec (ale smlouva s posledním)</a:t>
            </a:r>
          </a:p>
          <a:p>
            <a:pPr lvl="0">
              <a:spcAft>
                <a:spcPts val="0"/>
              </a:spcAft>
            </a:pPr>
            <a:endParaRPr lang="cs-CZ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18787C-D3CF-7505-59EE-FD48DE4DF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47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A440E-D237-B390-22B9-8E788202E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3828741-AFA2-E7ED-F32B-31DE30906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482D7A-B067-20FF-38A4-5FD7014DC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cs-CZ" sz="1000" b="1" dirty="0">
                <a:solidFill>
                  <a:schemeClr val="accent1"/>
                </a:solidFill>
                <a:latin typeface="DM Sans" pitchFamily="2" charset="-18"/>
              </a:rPr>
              <a:t>Kontroly ze strany DIA</a:t>
            </a:r>
          </a:p>
          <a:p>
            <a:pPr>
              <a:spcAft>
                <a:spcPts val="0"/>
              </a:spcAft>
            </a:pPr>
            <a:r>
              <a:rPr lang="cs-CZ" sz="1000" b="1" dirty="0">
                <a:latin typeface="DM Sans" pitchFamily="2" charset="-18"/>
              </a:rPr>
              <a:t>Poskytovatelé</a:t>
            </a:r>
          </a:p>
          <a:p>
            <a:pPr lvl="1">
              <a:spcAft>
                <a:spcPts val="0"/>
              </a:spcAft>
            </a:pPr>
            <a:r>
              <a:rPr lang="cs-CZ" sz="1000" dirty="0">
                <a:latin typeface="DM Sans" pitchFamily="2" charset="-18"/>
              </a:rPr>
              <a:t>kontrola osob ve vedení, změnu sídla nebo kontaktní osoby hlásit na egc@dia.gov.cz</a:t>
            </a:r>
          </a:p>
          <a:p>
            <a:pPr lvl="0">
              <a:spcAft>
                <a:spcPts val="0"/>
              </a:spcAft>
            </a:pPr>
            <a:r>
              <a:rPr lang="cs-CZ" sz="1000" b="1" dirty="0">
                <a:latin typeface="DM Sans" pitchFamily="2" charset="-18"/>
              </a:rPr>
              <a:t>Nabídky </a:t>
            </a:r>
          </a:p>
          <a:p>
            <a:pPr lvl="1">
              <a:spcAft>
                <a:spcPts val="0"/>
              </a:spcAft>
            </a:pPr>
            <a:r>
              <a:rPr lang="cs-CZ" sz="1000" dirty="0">
                <a:latin typeface="DM Sans" pitchFamily="2" charset="-18"/>
              </a:rPr>
              <a:t>přeprodejci – aktuální smlouvy s materiálním poskytovatelem</a:t>
            </a:r>
          </a:p>
          <a:p>
            <a:pPr lvl="1">
              <a:spcAft>
                <a:spcPts val="0"/>
              </a:spcAft>
            </a:pPr>
            <a:r>
              <a:rPr lang="cs-CZ" sz="1000" dirty="0">
                <a:latin typeface="DM Sans" pitchFamily="2" charset="-18"/>
              </a:rPr>
              <a:t>dle přílohy č. 3 a č. 4 vyhlášky č. 316/2021 Sb.</a:t>
            </a:r>
          </a:p>
          <a:p>
            <a:pPr>
              <a:spcAft>
                <a:spcPts val="0"/>
              </a:spcAft>
            </a:pPr>
            <a:r>
              <a:rPr lang="cs-CZ" sz="1000" b="1" dirty="0">
                <a:solidFill>
                  <a:schemeClr val="accent1"/>
                </a:solidFill>
                <a:latin typeface="DM Sans" pitchFamily="2" charset="-18"/>
              </a:rPr>
              <a:t>Aktualizace </a:t>
            </a:r>
            <a:r>
              <a:rPr lang="cs-CZ" sz="1000" dirty="0">
                <a:latin typeface="DM Sans" pitchFamily="2" charset="-18"/>
              </a:rPr>
              <a:t>– název, cena …</a:t>
            </a:r>
          </a:p>
          <a:p>
            <a:pPr lvl="1">
              <a:spcAft>
                <a:spcPts val="0"/>
              </a:spcAft>
            </a:pPr>
            <a:r>
              <a:rPr lang="cs-CZ" sz="1000" dirty="0">
                <a:latin typeface="DM Sans" pitchFamily="2" charset="-18"/>
              </a:rPr>
              <a:t>jinak nová žádost (např. nový podpůrný cloud computing)</a:t>
            </a:r>
          </a:p>
          <a:p>
            <a:pPr>
              <a:spcAft>
                <a:spcPts val="0"/>
              </a:spcAft>
            </a:pPr>
            <a:r>
              <a:rPr lang="cs-CZ" sz="1000" b="1" dirty="0">
                <a:solidFill>
                  <a:schemeClr val="accent1"/>
                </a:solidFill>
                <a:latin typeface="DM Sans" pitchFamily="2" charset="-18"/>
              </a:rPr>
              <a:t>Výmaz</a:t>
            </a:r>
          </a:p>
          <a:p>
            <a:pPr lvl="1">
              <a:spcAft>
                <a:spcPts val="0"/>
              </a:spcAft>
            </a:pPr>
            <a:r>
              <a:rPr lang="cs-CZ" sz="1000" dirty="0">
                <a:latin typeface="DM Sans" pitchFamily="2" charset="-18"/>
              </a:rPr>
              <a:t>na žádost (služba, nabídka)</a:t>
            </a:r>
          </a:p>
          <a:p>
            <a:pPr lvl="1">
              <a:spcAft>
                <a:spcPts val="0"/>
              </a:spcAft>
            </a:pPr>
            <a:r>
              <a:rPr lang="cs-CZ" sz="1000" dirty="0">
                <a:latin typeface="DM Sans" pitchFamily="2" charset="-18"/>
              </a:rPr>
              <a:t>z moci úřední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F72AE5-29E4-0129-B8A7-9152AACC40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98459-D76B-9E41-AFDF-7399883A9B6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86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C03E269-9E23-3850-18B9-BFED7015B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848268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265199"/>
            <a:ext cx="11113200" cy="11736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None/>
              <a:defRPr sz="3200" cap="all" baseline="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3F45B2B3-EA87-06E1-C21A-D47287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5841718"/>
            <a:ext cx="1738990" cy="7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_ 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496385-261F-8D4B-E9CF-F0148C10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9D07E3-ACC6-DFAC-43E1-F355DCF8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7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25626"/>
            <a:ext cx="5400000" cy="40465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825626"/>
            <a:ext cx="5400000" cy="40464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55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_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4D143-8F3D-7015-869D-24BACD20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7594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0F0E4D-B07F-A91F-6D23-BB741C3A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620000"/>
            <a:ext cx="5400000" cy="4046538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DEEC92-3FFF-31D7-057C-36986C994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620000"/>
            <a:ext cx="5400000" cy="4046400"/>
          </a:xfrm>
        </p:spPr>
        <p:txBody>
          <a:bodyPr>
            <a:normAutofit/>
          </a:bodyPr>
          <a:lstStyle>
            <a:lvl1pPr>
              <a:defRPr sz="2400">
                <a:latin typeface="Azeret Mono" pitchFamily="2" charset="0"/>
                <a:cs typeface="Azeret Mono" pitchFamily="2" charset="0"/>
              </a:defRPr>
            </a:lvl1pPr>
            <a:lvl2pPr>
              <a:defRPr sz="2400">
                <a:latin typeface="Azeret Mono" pitchFamily="2" charset="0"/>
                <a:cs typeface="Azeret Mono" pitchFamily="2" charset="0"/>
              </a:defRPr>
            </a:lvl2pPr>
            <a:lvl3pPr>
              <a:defRPr sz="2400">
                <a:latin typeface="Azeret Mono" pitchFamily="2" charset="0"/>
                <a:cs typeface="Azeret Mono" pitchFamily="2" charset="0"/>
              </a:defRPr>
            </a:lvl3pPr>
            <a:lvl4pPr>
              <a:defRPr sz="2400">
                <a:latin typeface="Azeret Mono" pitchFamily="2" charset="0"/>
                <a:cs typeface="Azeret Mono" pitchFamily="2" charset="0"/>
              </a:defRPr>
            </a:lvl4pPr>
            <a:lvl5pPr>
              <a:defRPr sz="240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CAED4E-EC91-2343-055B-D8D30DD5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C8A6DD-1BCF-B72C-C945-AC74F3AF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699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1"/>
            <a:ext cx="11113200" cy="576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3200" y="1980000"/>
            <a:ext cx="5400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7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7CE5-202F-F305-6033-A1C780FB8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576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D74EB8-DF24-B230-6993-5AE3FD5E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80000"/>
            <a:ext cx="11113200" cy="823912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 cap="all" baseline="0">
                <a:latin typeface="Azeret Mono" pitchFamily="2" charset="0"/>
                <a:cs typeface="Azeret Mon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E2051B-5DDA-7128-40E8-22CBF048C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3518765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19B41F-E350-FA2E-1A56-8A8FEE745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8647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B2284D2-A8A0-60E6-6607-86CE530C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18BC81-CB91-F26D-84A8-4AF8864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obsah 5">
            <a:extLst>
              <a:ext uri="{FF2B5EF4-FFF2-40B4-BE49-F238E27FC236}">
                <a16:creationId xmlns:a16="http://schemas.microsoft.com/office/drawing/2014/main" id="{334DA0B0-CD8C-3E60-D93E-FA6C86C90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6000" y="1980000"/>
            <a:ext cx="3514704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088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IA_ Text s odrážkami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AD486-026F-F07F-0719-E63DC503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5B587-08F7-9284-D67E-2309FAF1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501A4A-DA79-C8F2-E5C5-28A03D7EE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1631ED-DEF3-6A6D-32E8-2DCF679D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461A86-1EBD-9C84-718F-87D77A971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587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475E19F0-E25C-3988-D787-829F824E6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569425" cy="540385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symbol pro zápatí 5">
            <a:extLst>
              <a:ext uri="{FF2B5EF4-FFF2-40B4-BE49-F238E27FC236}">
                <a16:creationId xmlns:a16="http://schemas.microsoft.com/office/drawing/2014/main" id="{9F9E4587-C623-2EB1-6917-B73C5E40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44794EE0-21BB-601D-18A0-78895EC0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DB918A1-F9FA-ACE4-A10C-71B17E0A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7200"/>
            <a:ext cx="3932237" cy="1600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C07424CD-CCAE-AD61-7550-8BE6149DD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2377440"/>
            <a:ext cx="3932237" cy="34915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6951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Text a volný pro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D165B9-8657-8AF6-AFCC-CB497BE6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41E40B-5C8A-83AA-5A88-1D8DCF5A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7591AE-875D-DB42-8535-2A7829FA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6120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AC6D30CE-5961-C3DF-5F10-695BBF584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1285462"/>
            <a:ext cx="3115556" cy="458352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5591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2293A-552E-86EF-639C-8B6F2380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812289-740C-E50E-D6AE-E0D6DC97B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F8881F-3F3A-6A05-6BFD-6C25A9B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E6E924-A96C-FB97-913A-EED48426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7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BF89947-13F9-1BB0-576B-8A3B91EDF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3713" y="432000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DFA057-2E82-D72A-31C2-4EC80D7B3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387" y="432000"/>
            <a:ext cx="8531926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E361D0-B494-0E13-7236-DAACD149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F3F1E6-DE6A-3590-85F9-AC6DCD4A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64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bez odráž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13200" cy="12960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200"/>
            <a:ext cx="11113200" cy="4144869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288000" indent="0">
              <a:lnSpc>
                <a:spcPct val="120000"/>
              </a:lnSpc>
              <a:buNone/>
              <a:defRPr/>
            </a:lvl2pPr>
            <a:lvl3pPr marL="576000" indent="0">
              <a:lnSpc>
                <a:spcPct val="120000"/>
              </a:lnSpc>
              <a:buNone/>
              <a:defRPr/>
            </a:lvl3pPr>
            <a:lvl4pPr marL="576000" indent="0">
              <a:lnSpc>
                <a:spcPct val="120000"/>
              </a:lnSpc>
              <a:buNone/>
              <a:defRPr/>
            </a:lvl4pPr>
            <a:lvl5pPr marL="576000" indent="0"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25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 a tex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129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_ Nadpis, podtitul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86AEB-B221-5DA8-141B-DD533399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1999"/>
            <a:ext cx="11113200" cy="576000"/>
          </a:xfrm>
        </p:spPr>
        <p:txBody>
          <a:bodyPr lIns="0" tIns="0" rIns="0" bIns="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nadpis_</a:t>
            </a:r>
          </a:p>
        </p:txBody>
      </p:sp>
      <p:sp>
        <p:nvSpPr>
          <p:cNvPr id="3" name="Obsah">
            <a:extLst>
              <a:ext uri="{FF2B5EF4-FFF2-40B4-BE49-F238E27FC236}">
                <a16:creationId xmlns:a16="http://schemas.microsoft.com/office/drawing/2014/main" id="{AEEB6F58-E8AC-B8D5-83C8-1BCA6204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113200" cy="4144869"/>
          </a:xfrm>
        </p:spPr>
        <p:txBody>
          <a:bodyPr lIns="0" tIns="0" rIns="0" bIns="0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84B13E-951A-0E2A-4D1D-C060ED0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88A8B-347F-2B19-9AC1-54588730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Podnadpis">
            <a:extLst>
              <a:ext uri="{FF2B5EF4-FFF2-40B4-BE49-F238E27FC236}">
                <a16:creationId xmlns:a16="http://schemas.microsoft.com/office/drawing/2014/main" id="{84F93504-89B1-112D-FF63-11139C2036DE}"/>
              </a:ext>
            </a:extLst>
          </p:cNvPr>
          <p:cNvSpPr txBox="1">
            <a:spLocks/>
          </p:cNvSpPr>
          <p:nvPr userDrawn="1"/>
        </p:nvSpPr>
        <p:spPr>
          <a:xfrm>
            <a:off x="540000" y="1282799"/>
            <a:ext cx="11113200" cy="4515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endParaRPr lang="cs-CZ" sz="1800">
              <a:solidFill>
                <a:srgbClr val="2E2D2C"/>
              </a:solidFill>
            </a:endParaRPr>
          </a:p>
        </p:txBody>
      </p:sp>
      <p:sp>
        <p:nvSpPr>
          <p:cNvPr id="8" name="Obsah">
            <a:extLst>
              <a:ext uri="{FF2B5EF4-FFF2-40B4-BE49-F238E27FC236}">
                <a16:creationId xmlns:a16="http://schemas.microsoft.com/office/drawing/2014/main" id="{2A58A94E-2737-0B65-DC6C-F1223EB65FE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8800" y="1080000"/>
            <a:ext cx="11113200" cy="440837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1pPr>
            <a:lvl2pPr marL="216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2pPr>
            <a:lvl3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3pPr>
            <a:lvl4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4pPr>
            <a:lvl5pPr marL="432000" indent="0">
              <a:buNone/>
              <a:defRPr cap="all" baseline="0">
                <a:latin typeface="Azeret Mono" pitchFamily="2" charset="0"/>
                <a:cs typeface="Azeret Mono" pitchFamily="2" charset="0"/>
              </a:defRPr>
            </a:lvl5pPr>
          </a:lstStyle>
          <a:p>
            <a:pPr lvl="0"/>
            <a:r>
              <a:rPr lang="cs-CZ"/>
              <a:t>PODTITULEK</a:t>
            </a:r>
          </a:p>
        </p:txBody>
      </p:sp>
    </p:spTree>
    <p:extLst>
      <p:ext uri="{BB962C8B-B14F-4D97-AF65-F5344CB8AC3E}">
        <p14:creationId xmlns:p14="http://schemas.microsoft.com/office/powerpoint/2010/main" val="40478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0BC63B7-C438-CDCA-2E62-A019E80E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EFDAF7-49CF-94EF-AE6B-E3C8DF53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95600"/>
            <a:ext cx="11113200" cy="23580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100000"/>
              </a:lnSpc>
              <a:defRPr sz="4800" cap="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491657B4-57AA-E6DE-504E-12F9C6477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4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80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80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2E2D2C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_ Předělová strana s tex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230C951-7D24-FA60-D1D6-04D9E8B4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9A81E2B-67BE-411E-069A-D11A709D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796500"/>
            <a:ext cx="11113200" cy="235686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rgbClr val="2E2D2C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2C77-4E80-5FA4-572E-5684CCBD0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3427200"/>
            <a:ext cx="11113200" cy="235686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2E2D2C"/>
                </a:solidFill>
                <a:latin typeface="Arial" panose="020B0604020202020204" pitchFamily="34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23" name="Grafický objekt 22">
            <a:extLst>
              <a:ext uri="{FF2B5EF4-FFF2-40B4-BE49-F238E27FC236}">
                <a16:creationId xmlns:a16="http://schemas.microsoft.com/office/drawing/2014/main" id="{173ABE62-4F91-DAF7-8357-C88BCA289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6022975"/>
            <a:ext cx="1335204" cy="5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_ Závěřeč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3909D7-0D07-E27F-07C9-DD6B9CEF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4DC879B-3803-3314-33B3-F397843C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275" y="6022973"/>
            <a:ext cx="1335205" cy="5958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842836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cs-CZ">
                <a:solidFill>
                  <a:schemeClr val="bg1"/>
                </a:solidFill>
              </a:rPr>
              <a:t>DIA.</a:t>
            </a:r>
            <a:r>
              <a:rPr lang="cs-CZ">
                <a:solidFill>
                  <a:schemeClr val="accent1"/>
                </a:solidFill>
              </a:rPr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331718"/>
            <a:ext cx="11113200" cy="842836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2400" cap="all" baseline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ADB2BA1-71A5-16B6-971F-2496046E6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414708"/>
            <a:ext cx="11113200" cy="13858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2067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9988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_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529A9-D500-1273-5E49-F07E5664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31387"/>
            <a:ext cx="11113200" cy="612000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857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DB8E4877-94CD-06BF-64E7-44B6ABB7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123469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Nadpis_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095866B9-FF4B-FA8F-43D9-233B746C8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113200" cy="414486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patí dia.gov.cz">
            <a:extLst>
              <a:ext uri="{FF2B5EF4-FFF2-40B4-BE49-F238E27FC236}">
                <a16:creationId xmlns:a16="http://schemas.microsoft.com/office/drawing/2014/main" id="{824AA539-D3C0-6E93-E74F-681DDD08A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5554" y="6325354"/>
            <a:ext cx="53808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pPr algn="ctr"/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6" name="Číslo snímku">
            <a:extLst>
              <a:ext uri="{FF2B5EF4-FFF2-40B4-BE49-F238E27FC236}">
                <a16:creationId xmlns:a16="http://schemas.microsoft.com/office/drawing/2014/main" id="{6F5FBFCB-C39A-B440-936C-FA3E617E0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1571" y="6325354"/>
            <a:ext cx="192104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</a:lstStyle>
          <a:p>
            <a:fld id="{F21F385E-1634-DB44-B85F-E63591247372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Logo Digitální a Informační agentura">
            <a:extLst>
              <a:ext uri="{FF2B5EF4-FFF2-40B4-BE49-F238E27FC236}">
                <a16:creationId xmlns:a16="http://schemas.microsoft.com/office/drawing/2014/main" id="{1391B34F-7EA5-7A87-B33E-6D1F2140B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3299" y="6021421"/>
            <a:ext cx="1336305" cy="5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71" r:id="rId4"/>
    <p:sldLayoutId id="2147483651" r:id="rId5"/>
    <p:sldLayoutId id="2147483649" r:id="rId6"/>
    <p:sldLayoutId id="2147483670" r:id="rId7"/>
    <p:sldLayoutId id="2147483663" r:id="rId8"/>
    <p:sldLayoutId id="2147483668" r:id="rId9"/>
    <p:sldLayoutId id="2147483655" r:id="rId10"/>
    <p:sldLayoutId id="2147483652" r:id="rId11"/>
    <p:sldLayoutId id="2147483669" r:id="rId12"/>
    <p:sldLayoutId id="2147483653" r:id="rId13"/>
    <p:sldLayoutId id="2147483664" r:id="rId14"/>
    <p:sldLayoutId id="2147483656" r:id="rId15"/>
    <p:sldLayoutId id="2147483667" r:id="rId16"/>
    <p:sldLayoutId id="2147483666" r:id="rId17"/>
    <p:sldLayoutId id="2147483658" r:id="rId18"/>
    <p:sldLayoutId id="2147483659" r:id="rId1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 cap="all" baseline="0">
          <a:solidFill>
            <a:schemeClr val="accent1"/>
          </a:solidFill>
          <a:latin typeface="Azeret Mono Medium" pitchFamily="2" charset="0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chemeClr val="accent1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88000" algn="l" defTabSz="914400" rtl="0" eaLnBrk="1" latinLnBrk="0" hangingPunct="1">
        <a:lnSpc>
          <a:spcPct val="120000"/>
        </a:lnSpc>
        <a:spcBef>
          <a:spcPts val="800"/>
        </a:spcBef>
        <a:spcAft>
          <a:spcPts val="400"/>
        </a:spcAft>
        <a:buClr>
          <a:srgbClr val="767676"/>
        </a:buClr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.gov.cz/cs/nase-cinnosti/na-cem-pracujeme/egovernment-cloud/dynamicky-nakupni-syste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en.nipez.cz/profily-zadavatelu-platne/p:pzp:query=digit%C3%A1ln%C3%AD%20a%20informa%C4%8Dn%C3%AD%20agentura/detail-profilu/DIA/seznam-dns/detail-dns/2445407552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.gov.cz/media/2769/download/N%C3%A1vrh%20smlouvy%20v%C4%8D.%20p%C5%99%C3%ADloh.docx?v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www.dia.gov.cz/media/2768/download/P%C5%99%C3%ADloha%20%C4%8D.%202%20Smlouvy%20-%20specifikace%20pln%C4%9Bn%C3%AD.docx?v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.gov.cz/cs/nase-cinnosti/na-cem-pracujeme/egovernment-cloud/metodiky-navody-formulare" TargetMode="External"/><Relationship Id="rId7" Type="http://schemas.openxmlformats.org/officeDocument/2006/relationships/hyperlink" Target="https://www.dia.gov.cz/cs/nase-cinnosti/na-cem-pracujeme/egovernment-cloud/dynamicky-nakupni-syste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pp.powerbi.com/view?r=eyJrIjoiY2VjYWRiYzktOGZhNi00MmQ2LThlMjQtNWJhYzM0NDY2MDkwIiwidCI6IjViNmI4NWNkLTQ0ZWYtNGQ2Ni04NmQ0LTYwM2RkMjE2MDc4MCIsImMiOjl9&amp;pageName=ReportSection3066b7d1d83a917a734d" TargetMode="External"/><Relationship Id="rId5" Type="http://schemas.openxmlformats.org/officeDocument/2006/relationships/hyperlink" Target="https://www.dia.gov.cz/cs/nase-cinnosti/na-cem-pracujeme/egovernment-cloud/katalog-cloud-computingu/nabidky-cloud-computingu-zapsanych-poskytovatelu-dle-zoisvs-platneho-od-1-9-2021" TargetMode="External"/><Relationship Id="rId4" Type="http://schemas.openxmlformats.org/officeDocument/2006/relationships/hyperlink" Target="https://www.dia.gov.cz/cs/nase-cinnosti/na-cem-pracujeme/egovernment-cloud/metodiky-navody-formulare/metodika-cloud-computingu-ve-verejne-sprave-a-souvisejici-formulare/formulare-pro-poskytovatele-cloud-computing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ukib.gov.cz/cs/kyberneticka-bezpecnost/regulace-a-kontrola/podpurne-materialy/" TargetMode="External"/><Relationship Id="rId7" Type="http://schemas.openxmlformats.org/officeDocument/2006/relationships/hyperlink" Target="https://portal.nukib.gov.cz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ukib.gov.cz/cs/uredni-deska/cloud-computing/" TargetMode="External"/><Relationship Id="rId5" Type="http://schemas.openxmlformats.org/officeDocument/2006/relationships/hyperlink" Target="https://nukib.gov.cz/cs/kyberneticka-bezpecnost/regulace-a-kontrola/faq/" TargetMode="External"/><Relationship Id="rId4" Type="http://schemas.openxmlformats.org/officeDocument/2006/relationships/hyperlink" Target="https://nukib.gov.cz/cs/kyberneticka-bezpecnost/regulace-a-kontrola/podpurne-materialy/materialy-k-regulaci-cloud-computing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gc@dia.gov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.gov.cz/media/2484/download/Po%C5%BEadavky%20na%20z%C3%A1pis%20aplikac%C3%AD%20jako%20slu%C5%BEba%20v%20nuanc%C3%ADch%20model%C5%AF%20SaaS%20a%20PaaS_241120.pdf?v=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2VjYWRiYzktOGZhNi00MmQ2LThlMjQtNWJhYzM0NDY2MDkwIiwidCI6IjViNmI4NWNkLTQ0ZWYtNGQ2Ni04NmQ0LTYwM2RkMjE2MDc4MCIsImMiOjl9&amp;pageName=ReportSection3066b7d1d83a917a734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04F70-7456-297E-EB64-30FBF058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00" y="724571"/>
            <a:ext cx="11113200" cy="965492"/>
          </a:xfrm>
        </p:spPr>
        <p:txBody>
          <a:bodyPr>
            <a:normAutofit fontScale="90000"/>
          </a:bodyPr>
          <a:lstStyle/>
          <a:p>
            <a:r>
              <a:rPr lang="cs-CZ" sz="4800" b="1" cap="none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</a:t>
            </a:r>
            <a:r>
              <a:rPr lang="cs-CZ" sz="4800" b="1" cap="all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government</a:t>
            </a:r>
            <a:r>
              <a:rPr lang="cs-CZ" sz="4800" b="1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Cloud_ </a:t>
            </a:r>
            <a:br>
              <a:rPr lang="cs-CZ" sz="4800" b="1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cs-CZ" sz="4800" b="1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/>
              <a:t>zápis do katalogu cloud computingu</a:t>
            </a:r>
          </a:p>
        </p:txBody>
      </p:sp>
      <p:sp>
        <p:nvSpPr>
          <p:cNvPr id="8" name="Podnadpis 3">
            <a:extLst>
              <a:ext uri="{FF2B5EF4-FFF2-40B4-BE49-F238E27FC236}">
                <a16:creationId xmlns:a16="http://schemas.microsoft.com/office/drawing/2014/main" id="{0CC2BE2F-C1BD-C98F-8FF5-415044B46860}"/>
              </a:ext>
            </a:extLst>
          </p:cNvPr>
          <p:cNvSpPr txBox="1">
            <a:spLocks/>
          </p:cNvSpPr>
          <p:nvPr/>
        </p:nvSpPr>
        <p:spPr>
          <a:xfrm>
            <a:off x="5769834" y="5696793"/>
            <a:ext cx="6012239" cy="11612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3200" b="0" i="0" kern="1200" cap="all" baseline="0">
                <a:solidFill>
                  <a:srgbClr val="2E2D2C"/>
                </a:solidFill>
                <a:latin typeface="Azeret Mono" pitchFamily="2" charset="0"/>
                <a:ea typeface="+mn-ea"/>
                <a:cs typeface="Azeret Mono" pitchFamily="2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cs-CZ" sz="1700"/>
              <a:t>Helena Ulrychová</a:t>
            </a:r>
          </a:p>
          <a:p>
            <a:pPr algn="r">
              <a:spcBef>
                <a:spcPts val="0"/>
              </a:spcBef>
            </a:pPr>
            <a:r>
              <a:rPr lang="cs-CZ" sz="1700"/>
              <a:t>Vedoucí odd. </a:t>
            </a:r>
            <a:r>
              <a:rPr lang="cs-CZ" sz="1700" cap="none"/>
              <a:t>e</a:t>
            </a:r>
            <a:r>
              <a:rPr lang="cs-CZ" sz="1700"/>
              <a:t>Government cloudu</a:t>
            </a:r>
          </a:p>
          <a:p>
            <a:pPr algn="r">
              <a:spcBef>
                <a:spcPts val="0"/>
              </a:spcBef>
            </a:pPr>
            <a:r>
              <a:rPr lang="cs-CZ" sz="1700"/>
              <a:t>Webinář, 4.11.2025</a:t>
            </a:r>
            <a:endParaRPr lang="cs-CZ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3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85361-A779-A519-E803-9C7B6573D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EAF5B-4858-7613-B8DB-EE33D18A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431999"/>
            <a:ext cx="11652001" cy="1296000"/>
          </a:xfrm>
        </p:spPr>
        <p:txBody>
          <a:bodyPr>
            <a:normAutofit/>
          </a:bodyPr>
          <a:lstStyle/>
          <a:p>
            <a:r>
              <a:rPr lang="cs-CZ" sz="3400"/>
              <a:t>Dynamický </a:t>
            </a:r>
            <a:r>
              <a:rPr lang="cs-CZ" sz="3400">
                <a:solidFill>
                  <a:schemeClr val="accent5"/>
                </a:solidFill>
              </a:rPr>
              <a:t>nákupní</a:t>
            </a:r>
            <a:r>
              <a:rPr lang="cs-CZ" sz="3400"/>
              <a:t> systém_</a:t>
            </a:r>
            <a:endParaRPr lang="cs-CZ" sz="3400">
              <a:solidFill>
                <a:schemeClr val="accent5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4CF770-A0FF-9442-1CD0-EE4E48C1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C580FE-D7D8-849E-6F94-A32CEA5D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4A81EB4E-1B48-FAFA-04AA-8F75527FB999}"/>
              </a:ext>
            </a:extLst>
          </p:cNvPr>
          <p:cNvSpPr txBox="1">
            <a:spLocks/>
          </p:cNvSpPr>
          <p:nvPr/>
        </p:nvSpPr>
        <p:spPr>
          <a:xfrm>
            <a:off x="696064" y="1277256"/>
            <a:ext cx="10336546" cy="4666344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2800" b="1">
                <a:solidFill>
                  <a:schemeClr val="accent1"/>
                </a:solidFill>
                <a:latin typeface="DM Sans" pitchFamily="2" charset="-18"/>
              </a:rPr>
              <a:t>DNS na zajištění služeb cloud computingu </a:t>
            </a:r>
          </a:p>
          <a:p>
            <a:pPr lvl="1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služby třídy SaaS a smíšené modely</a:t>
            </a:r>
          </a:p>
          <a:p>
            <a:pPr lvl="2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spisová služba, portálové řešení, finanční a účetní systémy</a:t>
            </a:r>
          </a:p>
          <a:p>
            <a:pPr lvl="1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zavedeno 18. 12. 2024</a:t>
            </a:r>
          </a:p>
          <a:p>
            <a:pPr lvl="1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poskytovatel i nabídka musí být zapsáni v katalogu CC</a:t>
            </a:r>
          </a:p>
          <a:p>
            <a:pPr lvl="2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lze se hlásit průběžně</a:t>
            </a:r>
          </a:p>
          <a:p>
            <a:pPr lvl="1">
              <a:spcAft>
                <a:spcPts val="0"/>
              </a:spcAft>
            </a:pP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r>
              <a:rPr lang="cs-CZ" sz="2800" b="1">
                <a:solidFill>
                  <a:schemeClr val="accent1"/>
                </a:solidFill>
                <a:latin typeface="DM Sans" pitchFamily="2" charset="-18"/>
              </a:rPr>
              <a:t>Vzorová smlouva pro dílčí zakázku</a:t>
            </a:r>
            <a:endParaRPr lang="cs-CZ" sz="2400">
              <a:latin typeface="DM Sans" pitchFamily="2" charset="-18"/>
            </a:endParaRPr>
          </a:p>
          <a:p>
            <a:pPr lvl="1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zveřejněna na </a:t>
            </a:r>
            <a:r>
              <a:rPr lang="cs-CZ" sz="2400">
                <a:latin typeface="DM Sans" pitchFamily="2" charset="-18"/>
                <a:hlinkClick r:id="rId3"/>
              </a:rPr>
              <a:t>webu DIA</a:t>
            </a: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endParaRPr lang="cs-CZ" sz="2800" b="1">
              <a:solidFill>
                <a:schemeClr val="accent1"/>
              </a:solidFill>
              <a:latin typeface="DM Sans" pitchFamily="2" charset="-18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endParaRPr lang="cs-CZ" sz="2400"/>
          </a:p>
        </p:txBody>
      </p:sp>
      <p:pic>
        <p:nvPicPr>
          <p:cNvPr id="6" name="Obrázek 5" descr="Obsah obrázku vzor, umění, Barevnost, čtverec&#10;&#10;Obsah vygenerovaný umělou inteligencí může být nesprávný.">
            <a:extLst>
              <a:ext uri="{FF2B5EF4-FFF2-40B4-BE49-F238E27FC236}">
                <a16:creationId xmlns:a16="http://schemas.microsoft.com/office/drawing/2014/main" id="{B4558028-E767-4750-D0FC-8068F8D09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571" y="552939"/>
            <a:ext cx="1755972" cy="175597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267764-3DF1-55C2-3684-F0A95E69E40E}"/>
              </a:ext>
            </a:extLst>
          </p:cNvPr>
          <p:cNvSpPr txBox="1"/>
          <p:nvPr/>
        </p:nvSpPr>
        <p:spPr>
          <a:xfrm>
            <a:off x="9352773" y="2452316"/>
            <a:ext cx="2713567" cy="97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30000"/>
              </a:lnSpc>
              <a:spcAft>
                <a:spcPts val="0"/>
              </a:spcAft>
            </a:pPr>
            <a:r>
              <a:rPr lang="cs-CZ" sz="1500">
                <a:latin typeface="DM Sans" pitchFamily="2" charset="-18"/>
                <a:hlinkClick r:id="rId5"/>
              </a:rPr>
              <a:t>NEN_DNS na pořízení služeb cloud computingu</a:t>
            </a:r>
            <a:r>
              <a:rPr lang="cs-CZ" sz="1500">
                <a:latin typeface="DM Sans" pitchFamily="2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85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3CFE1-3C6B-8B6A-1540-1FD4DB999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EBB03-B73D-A8E6-52D0-39DD4BD6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Dynamický nákupní systém_</a:t>
            </a:r>
            <a:br>
              <a:rPr lang="cs-CZ"/>
            </a:br>
            <a:r>
              <a:rPr lang="cs-CZ">
                <a:solidFill>
                  <a:srgbClr val="C00000"/>
                </a:solidFill>
              </a:rPr>
              <a:t>zadavatel</a:t>
            </a:r>
            <a:r>
              <a:rPr lang="cs-CZ"/>
              <a:t>_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079CE-A71D-7F67-F254-CE3D36DF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25" y="1801388"/>
            <a:ext cx="10396704" cy="420994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zájemce může vyhlásit dílčí veřejnou zakázku </a:t>
            </a:r>
            <a:r>
              <a:rPr lang="cs-CZ" sz="1900" b="1">
                <a:solidFill>
                  <a:srgbClr val="368537"/>
                </a:solidFill>
                <a:latin typeface="DM Sans" pitchFamily="2" charset="-18"/>
              </a:rPr>
              <a:t>sám</a:t>
            </a:r>
            <a:r>
              <a:rPr lang="cs-CZ">
                <a:latin typeface="DM Sans" pitchFamily="2" charset="-18"/>
              </a:rPr>
              <a:t> nebo využít Digitální a informační agenturu jako </a:t>
            </a:r>
            <a:r>
              <a:rPr lang="cs-CZ" sz="1900" b="1">
                <a:solidFill>
                  <a:srgbClr val="368537"/>
                </a:solidFill>
                <a:latin typeface="DM Sans" pitchFamily="2" charset="-18"/>
              </a:rPr>
              <a:t>centrálního zadavatele </a:t>
            </a:r>
          </a:p>
          <a:p>
            <a:pPr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připravena </a:t>
            </a:r>
            <a:r>
              <a:rPr lang="cs-CZ" sz="1900" b="1">
                <a:solidFill>
                  <a:srgbClr val="368537"/>
                </a:solidFill>
                <a:latin typeface="DM Sans" pitchFamily="2" charset="-18"/>
              </a:rPr>
              <a:t>vzorová smlouva </a:t>
            </a:r>
            <a:r>
              <a:rPr lang="cs-CZ">
                <a:latin typeface="DM Sans" pitchFamily="2" charset="-18"/>
              </a:rPr>
              <a:t>pro dílčí veřejnou zakázku</a:t>
            </a:r>
          </a:p>
          <a:p>
            <a:pPr marL="630900" lvl="1" indent="-342900">
              <a:spcAft>
                <a:spcPts val="0"/>
              </a:spcAft>
              <a:buFont typeface="+mj-lt"/>
              <a:buAutoNum type="arabicPeriod"/>
            </a:pPr>
            <a:r>
              <a:rPr lang="cs-CZ">
                <a:latin typeface="DM Sans" pitchFamily="2" charset="-18"/>
              </a:rPr>
              <a:t>pořízení cloud computingu </a:t>
            </a:r>
            <a:r>
              <a:rPr lang="cs-CZ" sz="1900" b="1">
                <a:solidFill>
                  <a:srgbClr val="368537"/>
                </a:solidFill>
                <a:latin typeface="DM Sans" pitchFamily="2" charset="-18"/>
              </a:rPr>
              <a:t>s jednoduchou </a:t>
            </a:r>
            <a:r>
              <a:rPr lang="cs-CZ">
                <a:latin typeface="DM Sans" pitchFamily="2" charset="-18"/>
              </a:rPr>
              <a:t>implementací</a:t>
            </a:r>
          </a:p>
          <a:p>
            <a:pPr lvl="2">
              <a:spcAft>
                <a:spcPts val="0"/>
              </a:spcAft>
            </a:pPr>
            <a:r>
              <a:rPr lang="cs-CZ" sz="1500">
                <a:latin typeface="DM Sans" pitchFamily="2" charset="-18"/>
              </a:rPr>
              <a:t>typová řešení (spisová služba, ekonomika, HR a mzdy)</a:t>
            </a:r>
          </a:p>
          <a:p>
            <a:pPr lvl="2">
              <a:spcAft>
                <a:spcPts val="0"/>
              </a:spcAft>
            </a:pPr>
            <a:r>
              <a:rPr lang="cs-CZ" sz="1500">
                <a:latin typeface="DM Sans" pitchFamily="2" charset="-18"/>
              </a:rPr>
              <a:t>lze soutěžit pro více subjektů stejného typu</a:t>
            </a:r>
          </a:p>
          <a:p>
            <a:pPr marL="630900" lvl="1" indent="-342900">
              <a:spcAft>
                <a:spcPts val="0"/>
              </a:spcAft>
              <a:buFont typeface="+mj-lt"/>
              <a:buAutoNum type="arabicPeriod"/>
            </a:pPr>
            <a:r>
              <a:rPr lang="cs-CZ">
                <a:latin typeface="DM Sans" pitchFamily="2" charset="-18"/>
              </a:rPr>
              <a:t>projekty </a:t>
            </a:r>
            <a:r>
              <a:rPr lang="cs-CZ" sz="1900" b="1">
                <a:solidFill>
                  <a:srgbClr val="368537"/>
                </a:solidFill>
                <a:latin typeface="DM Sans" pitchFamily="2" charset="-18"/>
              </a:rPr>
              <a:t>s náročnější </a:t>
            </a:r>
            <a:r>
              <a:rPr lang="cs-CZ">
                <a:latin typeface="DM Sans" pitchFamily="2" charset="-18"/>
              </a:rPr>
              <a:t>implementací</a:t>
            </a:r>
          </a:p>
          <a:p>
            <a:pPr lvl="2">
              <a:spcAft>
                <a:spcPts val="0"/>
              </a:spcAft>
            </a:pPr>
            <a:r>
              <a:rPr lang="cs-CZ" sz="1500">
                <a:latin typeface="DM Sans" pitchFamily="2" charset="-18"/>
              </a:rPr>
              <a:t>individuální požadavky, více integrací</a:t>
            </a:r>
          </a:p>
          <a:p>
            <a:pPr lvl="2">
              <a:spcAft>
                <a:spcPts val="0"/>
              </a:spcAft>
            </a:pPr>
            <a:r>
              <a:rPr lang="cs-CZ" sz="1500">
                <a:latin typeface="DM Sans" pitchFamily="2" charset="-18"/>
              </a:rPr>
              <a:t>podrobněji zpracovány oblasti jako řízení projektu, akceptace, autorská práva</a:t>
            </a:r>
          </a:p>
          <a:p>
            <a:pPr lvl="2">
              <a:spcAft>
                <a:spcPts val="0"/>
              </a:spcAft>
            </a:pPr>
            <a:r>
              <a:rPr lang="cs-CZ" sz="1500">
                <a:latin typeface="DM Sans" pitchFamily="2" charset="-18"/>
              </a:rPr>
              <a:t>na vyžádání (s konzultací)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endParaRPr lang="cs-CZ">
              <a:latin typeface="DM Sans" pitchFamily="2" charset="-18"/>
            </a:endParaRPr>
          </a:p>
          <a:p>
            <a:pPr marL="0" indent="0">
              <a:spcAft>
                <a:spcPts val="0"/>
              </a:spcAft>
              <a:buNone/>
            </a:pPr>
            <a:endParaRPr lang="cs-CZ" b="1">
              <a:latin typeface="DM Sans" pitchFamily="2" charset="-18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9794AD-D9F7-AD0F-8FA2-28DF9E69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153988-BF18-1A92-C925-CC4273F8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DF85F5B-C9EE-FD66-62D7-7FECF394E98D}"/>
              </a:ext>
            </a:extLst>
          </p:cNvPr>
          <p:cNvSpPr txBox="1"/>
          <p:nvPr/>
        </p:nvSpPr>
        <p:spPr>
          <a:xfrm>
            <a:off x="9046258" y="3598586"/>
            <a:ext cx="28409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b="1">
                <a:solidFill>
                  <a:srgbClr val="C00000"/>
                </a:solidFill>
                <a:latin typeface="DM Sans" pitchFamily="2" charset="-18"/>
                <a:cs typeface="Arial" panose="020B0604020202020204" pitchFamily="34" charset="0"/>
              </a:rPr>
              <a:t>Ke stažení</a:t>
            </a:r>
            <a:endParaRPr lang="cs-CZ" sz="2100" b="1">
              <a:solidFill>
                <a:srgbClr val="C00000"/>
              </a:solidFill>
              <a:latin typeface="DM Sans" pitchFamily="2" charset="-18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100">
                <a:latin typeface="DM Sans" pitchFamily="2" charset="-18"/>
                <a:hlinkClick r:id="rId3"/>
              </a:rPr>
              <a:t>Smlouva</a:t>
            </a:r>
            <a:r>
              <a:rPr lang="cs-CZ" sz="2100">
                <a:latin typeface="DM Sans" pitchFamily="2" charset="-18"/>
              </a:rPr>
              <a:t>, </a:t>
            </a:r>
            <a:r>
              <a:rPr lang="cs-CZ" sz="2100">
                <a:latin typeface="DM Sans" pitchFamily="2" charset="-18"/>
                <a:hlinkClick r:id="rId4"/>
              </a:rPr>
              <a:t>Příloha 2</a:t>
            </a:r>
            <a:r>
              <a:rPr lang="cs-CZ" sz="2100">
                <a:latin typeface="DM Sans" pitchFamily="2" charset="-18"/>
              </a:rPr>
              <a:t>  </a:t>
            </a: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3F400CEC-0DDF-30C2-1C9C-8F3D3C504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5926" y="3120475"/>
            <a:ext cx="617049" cy="6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783D8-ECD9-EBBD-6CC7-17A21AC6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F8346-0EEB-688C-AC19-F43CA4D7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Struktura </a:t>
            </a:r>
            <a:r>
              <a:rPr lang="cs-CZ">
                <a:solidFill>
                  <a:srgbClr val="C00000"/>
                </a:solidFill>
              </a:rPr>
              <a:t>dílčí smlouvy</a:t>
            </a:r>
            <a:r>
              <a:rPr lang="cs-CZ"/>
              <a:t>_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D57A74-DFCA-5C1F-CBA9-8A9350A7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BAACA5-7114-D787-5DE2-8837C988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2050" name="Picture 2" descr="Obsah obrázku text, snímek obrazovky, Písmo, Grafika&#10;&#10;Obsah generovaný pomocí AI může být nesprávný.">
            <a:extLst>
              <a:ext uri="{FF2B5EF4-FFF2-40B4-BE49-F238E27FC236}">
                <a16:creationId xmlns:a16="http://schemas.microsoft.com/office/drawing/2014/main" id="{9F5CAEFB-4D5D-F6DA-F72E-AA5B68AB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58" y="1079999"/>
            <a:ext cx="642937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CD1E5-D3CE-40B2-7A30-0E25D3DA1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87" y="1437391"/>
            <a:ext cx="10396704" cy="434061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Implementace</a:t>
            </a:r>
          </a:p>
          <a:p>
            <a:pPr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Poskytování služeb</a:t>
            </a:r>
          </a:p>
          <a:p>
            <a:pPr lvl="1"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akceptuje podmínky materiálního poskytovatele</a:t>
            </a:r>
          </a:p>
          <a:p>
            <a:pPr lvl="1"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vynucuje plnění legislativy (nejen „cloudové“)</a:t>
            </a:r>
          </a:p>
          <a:p>
            <a:pPr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Exit plán</a:t>
            </a:r>
          </a:p>
          <a:p>
            <a:pPr lvl="1"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přechod na jiného </a:t>
            </a:r>
            <a:r>
              <a:rPr lang="cs-CZ" err="1">
                <a:latin typeface="DM Sans" pitchFamily="2" charset="-18"/>
              </a:rPr>
              <a:t>materiála</a:t>
            </a:r>
            <a:r>
              <a:rPr lang="cs-CZ">
                <a:latin typeface="DM Sans" pitchFamily="2" charset="-18"/>
              </a:rPr>
              <a:t> (jiné řešení)</a:t>
            </a:r>
          </a:p>
          <a:p>
            <a:pPr lvl="1"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přechod na jiného přeprodejce (stejné řešení)</a:t>
            </a:r>
          </a:p>
          <a:p>
            <a:pPr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Rozšíření služeb</a:t>
            </a:r>
          </a:p>
          <a:p>
            <a:pPr lvl="1"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podpora a rozvoj</a:t>
            </a:r>
          </a:p>
          <a:p>
            <a:pPr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Specifické požadavky v příloze č. 2 </a:t>
            </a:r>
          </a:p>
          <a:p>
            <a:pPr lvl="1"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funkcionalita, objemy dat, harmonogram</a:t>
            </a:r>
          </a:p>
          <a:p>
            <a:pPr lvl="1">
              <a:spcAft>
                <a:spcPts val="0"/>
              </a:spcAft>
            </a:pPr>
            <a:r>
              <a:rPr lang="cs-CZ">
                <a:latin typeface="DM Sans" pitchFamily="2" charset="-18"/>
              </a:rPr>
              <a:t>do zadávací dokumentace </a:t>
            </a:r>
          </a:p>
          <a:p>
            <a:pPr lvl="1">
              <a:spcAft>
                <a:spcPts val="0"/>
              </a:spcAft>
            </a:pPr>
            <a:endParaRPr lang="cs-CZ">
              <a:latin typeface="DM Sans" pitchFamily="2" charset="-18"/>
            </a:endParaRPr>
          </a:p>
          <a:p>
            <a:pPr marL="0" indent="0">
              <a:spcAft>
                <a:spcPts val="0"/>
              </a:spcAft>
              <a:buNone/>
            </a:pPr>
            <a:endParaRPr lang="cs-CZ" b="1">
              <a:latin typeface="DM Sans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358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704A8-7EFD-BECA-3746-2B573931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Kde najít </a:t>
            </a:r>
            <a:r>
              <a:rPr lang="cs-CZ">
                <a:solidFill>
                  <a:schemeClr val="accent5"/>
                </a:solidFill>
              </a:rPr>
              <a:t>informace</a:t>
            </a:r>
            <a:r>
              <a:rPr lang="cs-CZ"/>
              <a:t>? DIA_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03D2D-B5EB-EE43-F79A-D49C79A25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8032"/>
            <a:ext cx="11113200" cy="507732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</a:pPr>
            <a:r>
              <a:rPr lang="cs-CZ" sz="4000">
                <a:latin typeface="DM Sans" pitchFamily="2" charset="-18"/>
              </a:rPr>
              <a:t>Metodiky, návody, formuláře:</a:t>
            </a:r>
          </a:p>
          <a:p>
            <a:pPr lvl="1">
              <a:spcAft>
                <a:spcPts val="1200"/>
              </a:spcAft>
            </a:pPr>
            <a:r>
              <a:rPr lang="cs-CZ" sz="4000">
                <a:latin typeface="DM Sans" pitchFamily="2" charset="-18"/>
                <a:hlinkClick r:id="rId3"/>
              </a:rPr>
              <a:t>Metodiky, návody, formuláře – (DIA.gov.cz)</a:t>
            </a:r>
            <a:endParaRPr lang="cs-CZ" sz="4000">
              <a:latin typeface="DM Sans" pitchFamily="2" charset="-18"/>
            </a:endParaRPr>
          </a:p>
          <a:p>
            <a:pPr lvl="1">
              <a:spcAft>
                <a:spcPts val="1200"/>
              </a:spcAft>
            </a:pPr>
            <a:r>
              <a:rPr lang="it-IT" sz="4000">
                <a:hlinkClick r:id="rId4"/>
              </a:rPr>
              <a:t>Informace pro poskytovatele cloud computingu | DIA</a:t>
            </a:r>
            <a:endParaRPr lang="cs-CZ" sz="4000">
              <a:latin typeface="DM Sans" pitchFamily="2" charset="-18"/>
            </a:endParaRPr>
          </a:p>
          <a:p>
            <a:pPr>
              <a:spcAft>
                <a:spcPts val="1200"/>
              </a:spcAft>
            </a:pPr>
            <a:r>
              <a:rPr lang="cs-CZ" sz="4000">
                <a:latin typeface="DM Sans" pitchFamily="2" charset="-18"/>
              </a:rPr>
              <a:t>Katalog CC:</a:t>
            </a:r>
          </a:p>
          <a:p>
            <a:pPr lvl="1">
              <a:spcAft>
                <a:spcPts val="1200"/>
              </a:spcAft>
            </a:pPr>
            <a:r>
              <a:rPr lang="cs-CZ" sz="4000">
                <a:latin typeface="DM Sans" pitchFamily="2" charset="-18"/>
                <a:hlinkClick r:id="rId5"/>
              </a:rPr>
              <a:t>Katalog cloud </a:t>
            </a:r>
            <a:r>
              <a:rPr lang="cs-CZ" sz="4000" err="1">
                <a:latin typeface="DM Sans" pitchFamily="2" charset="-18"/>
                <a:hlinkClick r:id="rId5"/>
              </a:rPr>
              <a:t>computingu</a:t>
            </a:r>
            <a:r>
              <a:rPr lang="cs-CZ" sz="4000">
                <a:latin typeface="DM Sans" pitchFamily="2" charset="-18"/>
                <a:hlinkClick r:id="rId5"/>
              </a:rPr>
              <a:t> – (DIA.gov.cz)</a:t>
            </a:r>
            <a:endParaRPr lang="cs-CZ" sz="4000">
              <a:latin typeface="DM Sans" pitchFamily="2" charset="-18"/>
            </a:endParaRPr>
          </a:p>
          <a:p>
            <a:pPr lvl="1">
              <a:spcAft>
                <a:spcPts val="1200"/>
              </a:spcAft>
            </a:pPr>
            <a:r>
              <a:rPr lang="cs-CZ" sz="4000">
                <a:latin typeface="DM Sans" pitchFamily="2" charset="-18"/>
                <a:hlinkClick r:id="rId6"/>
              </a:rPr>
              <a:t>Nástroj pro vyhledávání v katalogu cloud computingu - Digitální a informační agentura</a:t>
            </a:r>
            <a:endParaRPr lang="cs-CZ" sz="2400" b="1">
              <a:solidFill>
                <a:schemeClr val="accent1"/>
              </a:solidFill>
              <a:latin typeface="DM Sans" pitchFamily="2" charset="-18"/>
            </a:endParaRPr>
          </a:p>
          <a:p>
            <a:pPr>
              <a:spcAft>
                <a:spcPts val="1200"/>
              </a:spcAft>
            </a:pPr>
            <a:r>
              <a:rPr lang="cs-CZ" sz="4000">
                <a:latin typeface="DM Sans" pitchFamily="2" charset="-18"/>
              </a:rPr>
              <a:t>Dynamický nákupní systém:</a:t>
            </a:r>
          </a:p>
          <a:p>
            <a:pPr lvl="1">
              <a:spcAft>
                <a:spcPts val="1200"/>
              </a:spcAft>
            </a:pPr>
            <a:r>
              <a:rPr lang="cs-CZ" sz="4000">
                <a:latin typeface="DM Sans" pitchFamily="2" charset="-18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Dynamický nákupní systém na zajištění služeb cloud computingu | DIA</a:t>
            </a:r>
            <a:r>
              <a:rPr lang="cs-CZ" sz="4000">
                <a:latin typeface="DM Sans" pitchFamily="2" charset="-18"/>
              </a:rPr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F9EA36-91AA-7904-1601-D9DB1718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92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2755A-A6B4-083F-7DBA-A2E9E825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6E14A-7330-2CF9-F6ED-C9C6161B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Kde najít </a:t>
            </a:r>
            <a:r>
              <a:rPr lang="cs-CZ">
                <a:solidFill>
                  <a:schemeClr val="accent5"/>
                </a:solidFill>
              </a:rPr>
              <a:t>informace</a:t>
            </a:r>
            <a:r>
              <a:rPr lang="cs-CZ"/>
              <a:t>? NÚKIB_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86ACFD-3D81-AEE0-EFB8-86C5EC6C4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079999"/>
            <a:ext cx="11113200" cy="4146757"/>
          </a:xfrm>
        </p:spPr>
        <p:txBody>
          <a:bodyPr>
            <a:normAutofit fontScale="62500" lnSpcReduction="20000"/>
          </a:bodyPr>
          <a:lstStyle/>
          <a:p>
            <a:pPr marL="359410" lvl="1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latin typeface="DM Sans"/>
                <a:cs typeface="Arial"/>
              </a:rPr>
              <a:t>Obecně:</a:t>
            </a:r>
            <a:endParaRPr lang="cs-CZ" sz="3200" dirty="0">
              <a:latin typeface="DM Sans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5945" lvl="1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solidFill>
                  <a:schemeClr val="accent1"/>
                </a:solidFill>
                <a:latin typeface="DM Sans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NÚKIB Podpůrné materiály (gov.cz)</a:t>
            </a:r>
            <a:endParaRPr lang="cs-CZ" sz="3200" dirty="0">
              <a:solidFill>
                <a:schemeClr val="accent1"/>
              </a:solidFill>
              <a:latin typeface="DM Sans"/>
              <a:cs typeface="Arial"/>
            </a:endParaRPr>
          </a:p>
          <a:p>
            <a:pPr marL="359410" lvl="1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latin typeface="DM Sans"/>
                <a:cs typeface="Arial"/>
              </a:rPr>
              <a:t>Ke cloud </a:t>
            </a:r>
            <a:r>
              <a:rPr lang="cs-CZ" sz="3200" dirty="0" err="1">
                <a:latin typeface="DM Sans"/>
                <a:cs typeface="Arial"/>
              </a:rPr>
              <a:t>computingu</a:t>
            </a:r>
            <a:r>
              <a:rPr lang="cs-CZ" sz="3200" dirty="0">
                <a:latin typeface="DM Sans"/>
                <a:cs typeface="Arial"/>
              </a:rPr>
              <a:t>:</a:t>
            </a:r>
          </a:p>
          <a:p>
            <a:pPr marL="575945" lvl="1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solidFill>
                  <a:schemeClr val="accent1"/>
                </a:solidFill>
                <a:latin typeface="DM Sans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NÚKIB - Materiály k regulaci cloud computingu (gov.cz)</a:t>
            </a:r>
            <a:endParaRPr lang="cs-CZ" sz="3200" dirty="0">
              <a:solidFill>
                <a:schemeClr val="accent1"/>
              </a:solidFill>
              <a:latin typeface="DM Sans"/>
              <a:cs typeface="Arial"/>
            </a:endParaRPr>
          </a:p>
          <a:p>
            <a:pPr marL="287655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latin typeface="DM Sans"/>
                <a:cs typeface="Arial"/>
              </a:rPr>
              <a:t>Nejčastější dotazy: </a:t>
            </a:r>
          </a:p>
          <a:p>
            <a:pPr marL="575945" lvl="1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solidFill>
                  <a:schemeClr val="accent1"/>
                </a:solidFill>
                <a:latin typeface="DM Sans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NÚKIB - FAQ (gov.cz)</a:t>
            </a:r>
            <a:endParaRPr lang="cs-CZ" sz="3200" dirty="0">
              <a:solidFill>
                <a:schemeClr val="accent1"/>
              </a:solidFill>
              <a:latin typeface="DM Sans"/>
              <a:cs typeface="Arial"/>
            </a:endParaRPr>
          </a:p>
          <a:p>
            <a:pPr marL="287655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latin typeface="DM Sans"/>
                <a:cs typeface="Arial"/>
              </a:rPr>
              <a:t>Služby, které trvale ukládají data mimo EU – Úřední deska NÚKIB </a:t>
            </a:r>
          </a:p>
          <a:p>
            <a:pPr marL="575945" lvl="1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solidFill>
                  <a:schemeClr val="accent1"/>
                </a:solidFill>
                <a:latin typeface="DM Sans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NÚKIB - Cloud computing - výjimky z uložení dat (gov.cz)</a:t>
            </a:r>
            <a:endParaRPr lang="cs-CZ" sz="3200">
              <a:solidFill>
                <a:schemeClr val="accent1"/>
              </a:solidFill>
              <a:latin typeface="DM Sans" pitchFamily="2" charset="-18"/>
            </a:endParaRPr>
          </a:p>
          <a:p>
            <a:pPr marL="287655" indent="-287655">
              <a:spcBef>
                <a:spcPts val="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70707"/>
                </a:solidFill>
                <a:latin typeface="DM Sans"/>
                <a:cs typeface="Arial"/>
              </a:rPr>
              <a:t>Výhledově přesun na </a:t>
            </a:r>
            <a:r>
              <a:rPr lang="cs-CZ" sz="3200" dirty="0">
                <a:solidFill>
                  <a:srgbClr val="070707"/>
                </a:solidFill>
                <a:latin typeface="Arial"/>
                <a:cs typeface="Arial"/>
                <a:hlinkClick r:id="rId7"/>
              </a:rPr>
              <a:t>Portál NÚKIB</a:t>
            </a:r>
            <a:endParaRPr lang="cs-CZ" sz="3200" dirty="0">
              <a:solidFill>
                <a:srgbClr val="368537"/>
              </a:solidFill>
              <a:latin typeface="DM Sans" pitchFamily="2" charset="-18"/>
            </a:endParaRPr>
          </a:p>
          <a:p>
            <a:pPr marL="575945" lvl="1" indent="-287655">
              <a:spcAft>
                <a:spcPts val="1200"/>
              </a:spcAft>
            </a:pPr>
            <a:endParaRPr lang="cs-CZ" sz="2400" b="1">
              <a:solidFill>
                <a:schemeClr val="accent1"/>
              </a:solidFill>
              <a:latin typeface="DM Sans" pitchFamily="2" charset="-18"/>
            </a:endParaRPr>
          </a:p>
          <a:p>
            <a:pPr marL="287655" indent="-287655">
              <a:spcAft>
                <a:spcPts val="1200"/>
              </a:spcAft>
            </a:pPr>
            <a:endParaRPr lang="cs-CZ" sz="2400" b="1">
              <a:solidFill>
                <a:schemeClr val="accent1"/>
              </a:solidFill>
              <a:latin typeface="DM Sans" pitchFamily="2" charset="-18"/>
            </a:endParaRPr>
          </a:p>
          <a:p>
            <a:pPr marL="287655" indent="-287655">
              <a:spcAft>
                <a:spcPts val="1200"/>
              </a:spcAft>
            </a:pPr>
            <a:endParaRPr lang="cs-CZ" sz="2400" b="1">
              <a:solidFill>
                <a:schemeClr val="accent1"/>
              </a:solidFill>
              <a:latin typeface="DM Sans" pitchFamily="2" charset="-18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405F04-49B0-CCCD-8995-7842399C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8381D17-4ED9-E0DD-C6C8-5791AB6E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Děkujeme 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39FB015-3C1B-978A-0D3B-EC9DF736D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>
                <a:solidFill>
                  <a:schemeClr val="accent1"/>
                </a:solidFill>
              </a:rPr>
              <a:t>Prostor pro vaše dotazy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A37F5BB5-A241-A29D-8129-7B885767396B}"/>
              </a:ext>
            </a:extLst>
          </p:cNvPr>
          <p:cNvSpPr txBox="1">
            <a:spLocks/>
          </p:cNvSpPr>
          <p:nvPr/>
        </p:nvSpPr>
        <p:spPr>
          <a:xfrm>
            <a:off x="539400" y="2436196"/>
            <a:ext cx="11113200" cy="842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cap="all" baseline="0">
                <a:solidFill>
                  <a:schemeClr val="bg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r>
              <a:rPr lang="cs-CZ" sz="3000"/>
              <a:t>Cloud hotline</a:t>
            </a: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5F0884B-D870-AD84-1212-FF5D74ED8371}"/>
              </a:ext>
            </a:extLst>
          </p:cNvPr>
          <p:cNvSpPr txBox="1">
            <a:spLocks/>
          </p:cNvSpPr>
          <p:nvPr/>
        </p:nvSpPr>
        <p:spPr>
          <a:xfrm>
            <a:off x="539400" y="3335914"/>
            <a:ext cx="4349157" cy="491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06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>
                <a:latin typeface="DM Sans" pitchFamily="2" charset="-18"/>
                <a:hlinkClick r:id="rId3"/>
              </a:rPr>
              <a:t>egc@dia.gov.cz</a:t>
            </a:r>
            <a:endParaRPr lang="cs-CZ" sz="2000">
              <a:latin typeface="DM Sans" pitchFamily="2" charset="-18"/>
            </a:endParaRPr>
          </a:p>
          <a:p>
            <a:endParaRPr lang="cs-CZ" sz="2000">
              <a:latin typeface="DM Sans" pitchFamily="2" charset="-18"/>
            </a:endParaRPr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C7BBAC38-EA91-E6AF-A914-10E191C257CE}"/>
              </a:ext>
            </a:extLst>
          </p:cNvPr>
          <p:cNvSpPr txBox="1">
            <a:spLocks/>
          </p:cNvSpPr>
          <p:nvPr/>
        </p:nvSpPr>
        <p:spPr>
          <a:xfrm>
            <a:off x="6407993" y="3333010"/>
            <a:ext cx="4349157" cy="491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06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>
                <a:latin typeface="DM Sans" pitchFamily="2" charset="-18"/>
                <a:hlinkClick r:id="rId3"/>
              </a:rPr>
              <a:t>regulace@nukib.gov.cz</a:t>
            </a:r>
            <a:endParaRPr lang="cs-CZ" sz="2000">
              <a:latin typeface="DM Sans" pitchFamily="2" charset="-18"/>
            </a:endParaRPr>
          </a:p>
          <a:p>
            <a:endParaRPr lang="cs-CZ" sz="2000">
              <a:latin typeface="DM Sans" pitchFamily="2" charset="-18"/>
            </a:endParaRPr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7E71B1B1-2E31-5698-5D62-2BBCA40B3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404" l="4361" r="95940">
                        <a14:foregroundMark x1="4361" y1="52980" x2="4361" y2="52980"/>
                        <a14:foregroundMark x1="21504" y1="45695" x2="21504" y2="45695"/>
                        <a14:foregroundMark x1="38797" y1="31126" x2="38797" y2="31126"/>
                        <a14:foregroundMark x1="56090" y1="40397" x2="56090" y2="40397"/>
                        <a14:foregroundMark x1="85564" y1="40397" x2="85564" y2="40397"/>
                        <a14:foregroundMark x1="89774" y1="38411" x2="89774" y2="38411"/>
                        <a14:foregroundMark x1="92632" y1="50993" x2="92632" y2="50993"/>
                        <a14:foregroundMark x1="95940" y1="50993" x2="95940" y2="50993"/>
                        <a14:foregroundMark x1="69173" y1="49007" x2="69173" y2="49007"/>
                        <a14:foregroundMark x1="69173" y1="47682" x2="69173" y2="47682"/>
                        <a14:foregroundMark x1="65865" y1="47682" x2="65865" y2="47682"/>
                        <a14:foregroundMark x1="64662" y1="47682" x2="64662" y2="47682"/>
                        <a14:foregroundMark x1="64662" y1="35099" x2="64662" y2="35099"/>
                        <a14:foregroundMark x1="63910" y1="31126" x2="63910" y2="31126"/>
                        <a14:foregroundMark x1="68722" y1="27815" x2="68722" y2="27815"/>
                        <a14:foregroundMark x1="71278" y1="67550" x2="71278" y2="67550"/>
                        <a14:foregroundMark x1="67519" y1="74834" x2="67519" y2="74834"/>
                        <a14:foregroundMark x1="54887" y1="60265" x2="54887" y2="60265"/>
                        <a14:foregroundMark x1="54887" y1="43709" x2="54887" y2="43709"/>
                        <a14:foregroundMark x1="44211" y1="38411" x2="44211" y2="38411"/>
                        <a14:foregroundMark x1="44211" y1="36424" x2="44211" y2="36424"/>
                        <a14:foregroundMark x1="44962" y1="33113" x2="44962" y2="33113"/>
                        <a14:foregroundMark x1="38346" y1="50993" x2="38346" y2="50993"/>
                        <a14:foregroundMark x1="44211" y1="67550" x2="44211" y2="67550"/>
                        <a14:foregroundMark x1="42556" y1="43709" x2="42556" y2="43709"/>
                        <a14:foregroundMark x1="29774" y1="54967" x2="29774" y2="54967"/>
                        <a14:foregroundMark x1="29774" y1="33113" x2="29774" y2="33113"/>
                        <a14:foregroundMark x1="21203" y1="52980" x2="21203" y2="52980"/>
                        <a14:foregroundMark x1="21955" y1="35099" x2="21955" y2="35099"/>
                        <a14:foregroundMark x1="24060" y1="72848" x2="24060" y2="72848"/>
                        <a14:foregroundMark x1="28571" y1="70861" x2="28571" y2="70861"/>
                        <a14:foregroundMark x1="27368" y1="13245" x2="27368" y2="13245"/>
                        <a14:foregroundMark x1="24060" y1="13245" x2="24060" y2="13245"/>
                        <a14:foregroundMark x1="6316" y1="47682" x2="6316" y2="47682"/>
                        <a14:foregroundMark x1="6316" y1="43709" x2="6316" y2="43709"/>
                        <a14:foregroundMark x1="12932" y1="70861" x2="12932" y2="70861"/>
                        <a14:foregroundMark x1="12481" y1="36424" x2="12481" y2="36424"/>
                        <a14:foregroundMark x1="12180" y1="36424" x2="12180" y2="36424"/>
                        <a14:foregroundMark x1="12180" y1="52980" x2="12180" y2="52980"/>
                        <a14:foregroundMark x1="4812" y1="72848" x2="4812" y2="72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748" y="5779492"/>
            <a:ext cx="3010451" cy="6835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0515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2FE85-AA95-517E-579F-683E03C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1296000"/>
          </a:xfrm>
        </p:spPr>
        <p:txBody>
          <a:bodyPr>
            <a:normAutofit/>
          </a:bodyPr>
          <a:lstStyle/>
          <a:p>
            <a:r>
              <a:rPr lang="cs-CZ" sz="3000" cap="none"/>
              <a:t>e</a:t>
            </a:r>
            <a:r>
              <a:rPr lang="cs-CZ" sz="3000"/>
              <a:t>Government Cloud_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F1254-56E3-E23A-DAB9-AC345798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00" y="1440000"/>
            <a:ext cx="10414389" cy="4383284"/>
          </a:xfrm>
        </p:spPr>
        <p:txBody>
          <a:bodyPr>
            <a:normAutofit/>
          </a:bodyPr>
          <a:lstStyle/>
          <a:p>
            <a:pPr algn="just"/>
            <a:r>
              <a:rPr lang="cs-CZ" sz="2500">
                <a:latin typeface="DM Sans" pitchFamily="2" charset="-18"/>
              </a:rPr>
              <a:t>Definice a regulace</a:t>
            </a:r>
          </a:p>
          <a:p>
            <a:pPr algn="just"/>
            <a:r>
              <a:rPr lang="cs-CZ" sz="2500">
                <a:latin typeface="DM Sans" pitchFamily="2" charset="-18"/>
              </a:rPr>
              <a:t>Povinnosti pro orgány veřejné správy a poskytovatele</a:t>
            </a:r>
          </a:p>
          <a:p>
            <a:pPr algn="just"/>
            <a:r>
              <a:rPr lang="cs-CZ" sz="2500">
                <a:latin typeface="DM Sans" pitchFamily="2" charset="-18"/>
              </a:rPr>
              <a:t>Katalog cloud computingu a proces zápisu</a:t>
            </a:r>
          </a:p>
          <a:p>
            <a:pPr algn="just"/>
            <a:r>
              <a:rPr lang="cs-CZ" sz="2500">
                <a:latin typeface="DM Sans" pitchFamily="2" charset="-18"/>
              </a:rPr>
              <a:t>Dynamický nákupní systém</a:t>
            </a:r>
          </a:p>
          <a:p>
            <a:endParaRPr lang="cs-CZ"/>
          </a:p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77AD5D-A5A7-7C61-4815-188D2C37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51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2FE85-AA95-517E-579F-683E03C05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1999"/>
            <a:ext cx="11113200" cy="1296000"/>
          </a:xfrm>
        </p:spPr>
        <p:txBody>
          <a:bodyPr/>
          <a:lstStyle/>
          <a:p>
            <a:r>
              <a:rPr lang="cs-CZ"/>
              <a:t>Cloud </a:t>
            </a:r>
            <a:r>
              <a:rPr lang="cs-CZ" err="1"/>
              <a:t>computing</a:t>
            </a:r>
            <a:r>
              <a:rPr lang="cs-CZ"/>
              <a:t>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F1254-56E3-E23A-DAB9-AC345798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99142"/>
            <a:ext cx="10862708" cy="482538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cs-CZ" sz="5500" b="1">
                <a:solidFill>
                  <a:schemeClr val="accent1"/>
                </a:solidFill>
                <a:latin typeface="DM Sans" pitchFamily="2" charset="-18"/>
              </a:rPr>
              <a:t>Hlava VI zák. č. 365/2000 Sb., o informačních systémech veřejné správy</a:t>
            </a:r>
          </a:p>
          <a:p>
            <a:pPr lvl="1" algn="just"/>
            <a:r>
              <a:rPr lang="cs-CZ" sz="5500">
                <a:latin typeface="DM Sans" pitchFamily="2" charset="-18"/>
              </a:rPr>
              <a:t>informační systémy veřejné správy (zkratka </a:t>
            </a:r>
            <a:r>
              <a:rPr lang="cs-CZ" sz="5500">
                <a:solidFill>
                  <a:schemeClr val="accent1"/>
                </a:solidFill>
                <a:latin typeface="DM Sans" pitchFamily="2" charset="-18"/>
              </a:rPr>
              <a:t>ISVS</a:t>
            </a:r>
            <a:r>
              <a:rPr lang="cs-CZ" sz="5500">
                <a:latin typeface="DM Sans" pitchFamily="2" charset="-18"/>
              </a:rPr>
              <a:t>)</a:t>
            </a:r>
          </a:p>
          <a:p>
            <a:pPr lvl="1" algn="just"/>
            <a:r>
              <a:rPr lang="cs-CZ" sz="5500">
                <a:latin typeface="DM Sans" pitchFamily="2" charset="-18"/>
              </a:rPr>
              <a:t>orgány veřejné správy (zkratka </a:t>
            </a:r>
            <a:r>
              <a:rPr lang="cs-CZ" sz="5500">
                <a:solidFill>
                  <a:schemeClr val="accent1"/>
                </a:solidFill>
                <a:latin typeface="DM Sans" pitchFamily="2" charset="-18"/>
              </a:rPr>
              <a:t>OVS</a:t>
            </a:r>
            <a:r>
              <a:rPr lang="cs-CZ" sz="5500">
                <a:latin typeface="DM Sans" pitchFamily="2" charset="-18"/>
              </a:rPr>
              <a:t>)</a:t>
            </a:r>
          </a:p>
          <a:p>
            <a:pPr marL="576000" lvl="4" indent="0" algn="just">
              <a:buNone/>
            </a:pPr>
            <a:r>
              <a:rPr lang="cs-CZ" sz="550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rPr>
              <a:t>									VÝJIMKY</a:t>
            </a:r>
          </a:p>
          <a:p>
            <a:pPr algn="just"/>
            <a:r>
              <a:rPr lang="cs-CZ" sz="5500" b="1">
                <a:solidFill>
                  <a:schemeClr val="accent1"/>
                </a:solidFill>
                <a:latin typeface="DM Sans" pitchFamily="2" charset="-18"/>
              </a:rPr>
              <a:t>Definice cloud computingu:</a:t>
            </a:r>
          </a:p>
          <a:p>
            <a:pPr lvl="1" algn="just"/>
            <a:r>
              <a:rPr lang="cs-CZ" sz="5500" b="1">
                <a:solidFill>
                  <a:schemeClr val="accent1"/>
                </a:solidFill>
                <a:latin typeface="DM Sans" pitchFamily="2" charset="-18"/>
              </a:rPr>
              <a:t>zajištění provozu </a:t>
            </a:r>
            <a:r>
              <a:rPr lang="cs-CZ" sz="5500">
                <a:latin typeface="DM Sans" pitchFamily="2" charset="-18"/>
              </a:rPr>
              <a:t>informačního systému veřejné správy nebo jeho části prostřednictvím </a:t>
            </a:r>
            <a:r>
              <a:rPr lang="cs-CZ" sz="5500" b="1">
                <a:solidFill>
                  <a:schemeClr val="accent1"/>
                </a:solidFill>
                <a:latin typeface="DM Sans" pitchFamily="2" charset="-18"/>
              </a:rPr>
              <a:t>dálkového</a:t>
            </a:r>
            <a:r>
              <a:rPr lang="cs-CZ" sz="5500" b="1">
                <a:solidFill>
                  <a:schemeClr val="accent1">
                    <a:lumMod val="75000"/>
                  </a:schemeClr>
                </a:solidFill>
                <a:latin typeface="DM Sans" pitchFamily="2" charset="-18"/>
              </a:rPr>
              <a:t> </a:t>
            </a:r>
            <a:r>
              <a:rPr lang="cs-CZ" sz="5500" b="1">
                <a:solidFill>
                  <a:schemeClr val="accent1"/>
                </a:solidFill>
                <a:latin typeface="DM Sans" pitchFamily="2" charset="-18"/>
              </a:rPr>
              <a:t>přístupu</a:t>
            </a:r>
            <a:r>
              <a:rPr lang="cs-CZ" sz="5500">
                <a:latin typeface="DM Sans" pitchFamily="2" charset="-18"/>
              </a:rPr>
              <a:t> k </a:t>
            </a:r>
            <a:r>
              <a:rPr lang="cs-CZ" sz="5500" b="1">
                <a:solidFill>
                  <a:schemeClr val="accent1"/>
                </a:solidFill>
                <a:latin typeface="DM Sans" pitchFamily="2" charset="-18"/>
              </a:rPr>
              <a:t>sdílenému</a:t>
            </a:r>
            <a:r>
              <a:rPr lang="cs-CZ" sz="5500">
                <a:latin typeface="DM Sans" pitchFamily="2" charset="-18"/>
              </a:rPr>
              <a:t> technickému nebo programovému prostředku, který je </a:t>
            </a:r>
            <a:r>
              <a:rPr lang="cs-CZ" sz="5500" b="1">
                <a:solidFill>
                  <a:schemeClr val="accent1"/>
                </a:solidFill>
                <a:latin typeface="DM Sans" pitchFamily="2" charset="-18"/>
              </a:rPr>
              <a:t>zpřístupněný poskytovatelem</a:t>
            </a:r>
            <a:r>
              <a:rPr lang="cs-CZ" sz="5500">
                <a:latin typeface="DM Sans" pitchFamily="2" charset="-18"/>
              </a:rPr>
              <a:t> cloud computingu a </a:t>
            </a:r>
            <a:r>
              <a:rPr lang="cs-CZ" sz="5500" b="1">
                <a:solidFill>
                  <a:schemeClr val="accent1"/>
                </a:solidFill>
                <a:latin typeface="DM Sans" pitchFamily="2" charset="-18"/>
              </a:rPr>
              <a:t>nastavitelný</a:t>
            </a:r>
            <a:r>
              <a:rPr lang="cs-CZ" sz="5500">
                <a:latin typeface="DM Sans" pitchFamily="2" charset="-18"/>
              </a:rPr>
              <a:t> správcem informačního systému veřejné správy</a:t>
            </a:r>
          </a:p>
          <a:p>
            <a:pPr lvl="1" algn="just"/>
            <a:r>
              <a:rPr lang="cs-CZ" sz="5500">
                <a:latin typeface="DM Sans" pitchFamily="2" charset="-18"/>
                <a:cs typeface="Azeret Mono" pitchFamily="2" charset="0"/>
              </a:rPr>
              <a:t>single-</a:t>
            </a:r>
            <a:r>
              <a:rPr lang="cs-CZ" sz="5500" err="1">
                <a:latin typeface="DM Sans" pitchFamily="2" charset="-18"/>
                <a:cs typeface="Azeret Mono" pitchFamily="2" charset="0"/>
              </a:rPr>
              <a:t>tenantní</a:t>
            </a:r>
            <a:r>
              <a:rPr lang="cs-CZ" sz="5500">
                <a:latin typeface="DM Sans" pitchFamily="2" charset="-18"/>
                <a:cs typeface="Azeret Mono" pitchFamily="2" charset="0"/>
              </a:rPr>
              <a:t> aplikace </a:t>
            </a:r>
            <a:r>
              <a:rPr lang="cs-CZ" sz="5500" b="1">
                <a:solidFill>
                  <a:srgbClr val="368537"/>
                </a:solidFill>
                <a:latin typeface="DM Sans" pitchFamily="2" charset="-18"/>
                <a:cs typeface="Azeret Mono" pitchFamily="2" charset="0"/>
              </a:rPr>
              <a:t>nespadají</a:t>
            </a:r>
            <a:r>
              <a:rPr lang="cs-CZ" sz="5500">
                <a:latin typeface="DM Sans" pitchFamily="2" charset="-18"/>
                <a:cs typeface="Azeret Mono" pitchFamily="2" charset="0"/>
              </a:rPr>
              <a:t> do rozsahu definice, použitá IaaS/PaaS platforma však </a:t>
            </a:r>
            <a:r>
              <a:rPr lang="cs-CZ" sz="5500" b="1">
                <a:solidFill>
                  <a:srgbClr val="368537"/>
                </a:solidFill>
                <a:latin typeface="DM Sans" pitchFamily="2" charset="-18"/>
                <a:cs typeface="Azeret Mono" pitchFamily="2" charset="0"/>
              </a:rPr>
              <a:t>ano</a:t>
            </a:r>
          </a:p>
          <a:p>
            <a:pPr lvl="2" algn="just"/>
            <a:r>
              <a:rPr lang="cs-CZ" sz="5500">
                <a:latin typeface="DM Sans" pitchFamily="2" charset="-18"/>
                <a:hlinkClick r:id="rId3"/>
              </a:rPr>
              <a:t>Web </a:t>
            </a:r>
            <a:r>
              <a:rPr lang="cs-CZ" sz="5500" err="1">
                <a:latin typeface="DM Sans" pitchFamily="2" charset="-18"/>
                <a:hlinkClick r:id="rId3"/>
              </a:rPr>
              <a:t>DIA_bod</a:t>
            </a:r>
            <a:r>
              <a:rPr lang="cs-CZ" sz="5500">
                <a:latin typeface="DM Sans" pitchFamily="2" charset="-18"/>
                <a:hlinkClick r:id="rId3"/>
              </a:rPr>
              <a:t> 10</a:t>
            </a:r>
            <a:r>
              <a:rPr lang="cs-CZ" sz="5500">
                <a:latin typeface="DM Sans" pitchFamily="2" charset="-18"/>
              </a:rPr>
              <a:t> </a:t>
            </a:r>
            <a:endParaRPr lang="cs-CZ" sz="5500" b="1">
              <a:solidFill>
                <a:srgbClr val="368537"/>
              </a:solidFill>
              <a:latin typeface="DM Sans" pitchFamily="2" charset="-18"/>
              <a:cs typeface="Azeret Mono" pitchFamily="2" charset="0"/>
            </a:endParaRPr>
          </a:p>
          <a:p>
            <a:pPr lvl="1" algn="just"/>
            <a:r>
              <a:rPr lang="cs-CZ" sz="5500" b="1" err="1">
                <a:solidFill>
                  <a:srgbClr val="368537"/>
                </a:solidFill>
                <a:latin typeface="DM Sans" pitchFamily="2" charset="-18"/>
                <a:cs typeface="Azeret Mono" pitchFamily="2" charset="0"/>
              </a:rPr>
              <a:t>housing</a:t>
            </a:r>
            <a:r>
              <a:rPr lang="cs-CZ" sz="5500" b="1">
                <a:solidFill>
                  <a:srgbClr val="368537"/>
                </a:solidFill>
                <a:latin typeface="DM Sans" pitchFamily="2" charset="-18"/>
                <a:cs typeface="Azeret Mono" pitchFamily="2" charset="0"/>
              </a:rPr>
              <a:t> </a:t>
            </a:r>
            <a:r>
              <a:rPr lang="cs-CZ" sz="5500">
                <a:solidFill>
                  <a:srgbClr val="2E2D2C"/>
                </a:solidFill>
                <a:latin typeface="DM Sans" pitchFamily="2" charset="-18"/>
                <a:cs typeface="Azeret Mono" pitchFamily="2" charset="0"/>
              </a:rPr>
              <a:t>vlastního HW/SW v externím datacentru se nepovažuje za cloud computing</a:t>
            </a:r>
            <a:endParaRPr lang="cs-CZ" sz="5500">
              <a:solidFill>
                <a:schemeClr val="accent1"/>
              </a:solidFill>
              <a:latin typeface="Azeret Mono" pitchFamily="2" charset="0"/>
              <a:cs typeface="Azeret Mono" pitchFamily="2" charset="0"/>
            </a:endParaRPr>
          </a:p>
          <a:p>
            <a:endParaRPr lang="cs-CZ"/>
          </a:p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77AD5D-A5A7-7C61-4815-188D2C37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CE84AE25-F394-D1B1-B946-DE355F69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E3DB52D-5BEE-2510-62CF-0992A383A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86446" y="1775990"/>
            <a:ext cx="622517" cy="6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8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00580-BAD3-672E-D081-E67831003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40000"/>
            <a:ext cx="9859594" cy="2460488"/>
          </a:xfrm>
        </p:spPr>
        <p:txBody>
          <a:bodyPr>
            <a:normAutofit lnSpcReduction="10000"/>
          </a:bodyPr>
          <a:lstStyle/>
          <a:p>
            <a:r>
              <a:rPr lang="cs-CZ">
                <a:latin typeface="DM Sans" pitchFamily="2" charset="-18"/>
              </a:rPr>
              <a:t>Orgán veřejné správy může využívat </a:t>
            </a:r>
            <a:r>
              <a:rPr lang="cs-CZ" b="1">
                <a:solidFill>
                  <a:schemeClr val="accent1"/>
                </a:solidFill>
                <a:latin typeface="DM Sans" pitchFamily="2" charset="-18"/>
              </a:rPr>
              <a:t>pouze</a:t>
            </a:r>
            <a:r>
              <a:rPr lang="cs-CZ">
                <a:latin typeface="DM Sans" pitchFamily="2" charset="-18"/>
              </a:rPr>
              <a:t> cloud computing, který je poskytovaný:</a:t>
            </a:r>
          </a:p>
          <a:p>
            <a:pPr lvl="1"/>
            <a:r>
              <a:rPr lang="cs-CZ">
                <a:latin typeface="DM Sans" pitchFamily="2" charset="-18"/>
              </a:rPr>
              <a:t>poskytovatelem </a:t>
            </a:r>
            <a:r>
              <a:rPr lang="cs-CZ" b="1">
                <a:solidFill>
                  <a:srgbClr val="368537"/>
                </a:solidFill>
                <a:latin typeface="DM Sans" pitchFamily="2" charset="-18"/>
              </a:rPr>
              <a:t>státního </a:t>
            </a:r>
            <a:r>
              <a:rPr lang="cs-CZ">
                <a:latin typeface="DM Sans" pitchFamily="2" charset="-18"/>
              </a:rPr>
              <a:t>cloud computingu </a:t>
            </a:r>
            <a:r>
              <a:rPr lang="cs-CZ" b="1">
                <a:solidFill>
                  <a:srgbClr val="368537"/>
                </a:solidFill>
                <a:latin typeface="DM Sans" pitchFamily="2" charset="-18"/>
              </a:rPr>
              <a:t>nebo</a:t>
            </a:r>
            <a:r>
              <a:rPr lang="cs-CZ">
                <a:latin typeface="DM Sans" pitchFamily="2" charset="-18"/>
              </a:rPr>
              <a:t> poskytovatelem cloud </a:t>
            </a:r>
            <a:r>
              <a:rPr lang="cs-CZ" err="1">
                <a:latin typeface="DM Sans" pitchFamily="2" charset="-18"/>
              </a:rPr>
              <a:t>computingu</a:t>
            </a:r>
            <a:r>
              <a:rPr lang="cs-CZ">
                <a:latin typeface="DM Sans" pitchFamily="2" charset="-18"/>
              </a:rPr>
              <a:t> </a:t>
            </a:r>
            <a:br>
              <a:rPr lang="cs-CZ">
                <a:latin typeface="DM Sans" pitchFamily="2" charset="-18"/>
              </a:rPr>
            </a:br>
            <a:r>
              <a:rPr lang="cs-CZ" b="1">
                <a:solidFill>
                  <a:schemeClr val="accent1"/>
                </a:solidFill>
                <a:latin typeface="DM Sans" pitchFamily="2" charset="-18"/>
              </a:rPr>
              <a:t>zapsaným v katalogu cloud computingu,</a:t>
            </a:r>
          </a:p>
          <a:p>
            <a:pPr lvl="1"/>
            <a:r>
              <a:rPr lang="cs-CZ">
                <a:latin typeface="DM Sans" pitchFamily="2" charset="-18"/>
              </a:rPr>
              <a:t>v rámci vertikální nebo horizontální spolupráce nebo obecné výjimky z povinnosti zadat veřejnou zakázku</a:t>
            </a:r>
          </a:p>
          <a:p>
            <a:pPr lvl="1"/>
            <a:r>
              <a:rPr lang="cs-CZ" b="1">
                <a:solidFill>
                  <a:schemeClr val="accent1"/>
                </a:solidFill>
                <a:latin typeface="DM Sans" pitchFamily="2" charset="-18"/>
                <a:cs typeface="Azeret Mono Medium" pitchFamily="2" charset="0"/>
              </a:rPr>
              <a:t>VÝJIMKY </a:t>
            </a:r>
            <a:r>
              <a:rPr lang="cs-CZ">
                <a:latin typeface="DM Sans" pitchFamily="2" charset="-18"/>
                <a:cs typeface="Azeret Mono Medium" pitchFamily="2" charset="0"/>
              </a:rPr>
              <a:t>- § 6l odst. 4  ZoISVS (diagnostika, provozní údaje, aktualizace, MFA identita…)</a:t>
            </a:r>
          </a:p>
          <a:p>
            <a:pPr lvl="1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E7E5A04-4FCB-6BBD-C75A-C366B3627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635" y="4291440"/>
            <a:ext cx="617049" cy="617049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9F03C53B-EF70-77BA-2C4F-052FD2E2FD9F}"/>
              </a:ext>
            </a:extLst>
          </p:cNvPr>
          <p:cNvSpPr txBox="1">
            <a:spLocks/>
          </p:cNvSpPr>
          <p:nvPr/>
        </p:nvSpPr>
        <p:spPr>
          <a:xfrm>
            <a:off x="1658202" y="4028194"/>
            <a:ext cx="8875595" cy="98094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55000" lnSpcReduction="20000"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>
              <a:latin typeface="Azeret Mono Medium" pitchFamily="2" charset="0"/>
              <a:cs typeface="Azeret Mono Medium" pitchFamily="2" charset="0"/>
            </a:endParaRPr>
          </a:p>
          <a:p>
            <a:pPr marL="0" indent="0">
              <a:buNone/>
            </a:pPr>
            <a:r>
              <a:rPr lang="cs-CZ" sz="3600">
                <a:solidFill>
                  <a:schemeClr val="accent1"/>
                </a:solidFill>
                <a:latin typeface="DM Sans" pitchFamily="2" charset="-18"/>
                <a:cs typeface="Azeret Mono" pitchFamily="2" charset="-18"/>
              </a:rPr>
              <a:t>Pokud využívaný CC </a:t>
            </a:r>
            <a:r>
              <a:rPr lang="cs-CZ" sz="3600" b="1">
                <a:solidFill>
                  <a:schemeClr val="accent1"/>
                </a:solidFill>
                <a:latin typeface="DM Sans" pitchFamily="2" charset="-18"/>
                <a:cs typeface="Azeret Mono" pitchFamily="2" charset="-18"/>
              </a:rPr>
              <a:t>nesplňuje podmínky ZoISVS</a:t>
            </a:r>
            <a:r>
              <a:rPr lang="cs-CZ" sz="3600">
                <a:solidFill>
                  <a:schemeClr val="accent1"/>
                </a:solidFill>
                <a:latin typeface="DM Sans" pitchFamily="2" charset="-18"/>
                <a:cs typeface="Azeret Mono" pitchFamily="2" charset="-18"/>
              </a:rPr>
              <a:t>, musí OVS </a:t>
            </a:r>
            <a:r>
              <a:rPr lang="cs-CZ" sz="3600" b="1">
                <a:solidFill>
                  <a:schemeClr val="accent1"/>
                </a:solidFill>
                <a:latin typeface="DM Sans" pitchFamily="2" charset="-18"/>
                <a:cs typeface="Azeret Mono" pitchFamily="2" charset="-18"/>
              </a:rPr>
              <a:t>do 12 měsíců </a:t>
            </a:r>
            <a:r>
              <a:rPr lang="cs-CZ" sz="3600">
                <a:solidFill>
                  <a:schemeClr val="accent1"/>
                </a:solidFill>
                <a:latin typeface="DM Sans" pitchFamily="2" charset="-18"/>
                <a:cs typeface="Azeret Mono" pitchFamily="2" charset="-18"/>
              </a:rPr>
              <a:t>ukončit jeho využívání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5FE553-007F-DFD7-5D87-C60E2C45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F4E003-745A-6C43-D6AB-988D93EB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4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CCFEF384-6D63-43CF-9962-83EC25BCEF4C}"/>
              </a:ext>
            </a:extLst>
          </p:cNvPr>
          <p:cNvSpPr txBox="1">
            <a:spLocks/>
          </p:cNvSpPr>
          <p:nvPr/>
        </p:nvSpPr>
        <p:spPr>
          <a:xfrm>
            <a:off x="692400" y="584399"/>
            <a:ext cx="111132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 cap="all" baseline="0">
                <a:solidFill>
                  <a:schemeClr val="accent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r>
              <a:rPr lang="cs-CZ"/>
              <a:t>Povinnosti pro </a:t>
            </a:r>
            <a:r>
              <a:rPr lang="cs-CZ">
                <a:solidFill>
                  <a:schemeClr val="accent5"/>
                </a:solidFill>
              </a:rPr>
              <a:t>OVS</a:t>
            </a:r>
            <a:r>
              <a:rPr lang="cs-CZ"/>
              <a:t> ze </a:t>
            </a:r>
            <a:r>
              <a:rPr lang="cs-CZ">
                <a:solidFill>
                  <a:schemeClr val="accent5"/>
                </a:solidFill>
              </a:rPr>
              <a:t>Z</a:t>
            </a:r>
            <a:r>
              <a:rPr lang="cs-CZ" cap="none">
                <a:solidFill>
                  <a:schemeClr val="accent5"/>
                </a:solidFill>
              </a:rPr>
              <a:t>o</a:t>
            </a:r>
            <a:r>
              <a:rPr lang="cs-CZ">
                <a:solidFill>
                  <a:schemeClr val="accent5"/>
                </a:solidFill>
              </a:rPr>
              <a:t>ISVS</a:t>
            </a:r>
            <a:r>
              <a:rPr lang="cs-CZ"/>
              <a:t>_</a:t>
            </a:r>
            <a:endParaRPr lang="cs-CZ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3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A6A4B-CCAE-7DB3-9684-8A8C6DD5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FC81A-4A87-96F6-61E5-30C009CD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Povinnosti pro </a:t>
            </a:r>
            <a:r>
              <a:rPr lang="cs-CZ">
                <a:solidFill>
                  <a:schemeClr val="accent5"/>
                </a:solidFill>
              </a:rPr>
              <a:t>poskytovatele</a:t>
            </a:r>
            <a:r>
              <a:rPr lang="cs-CZ"/>
              <a:t>_</a:t>
            </a:r>
            <a:endParaRPr lang="cs-CZ">
              <a:solidFill>
                <a:schemeClr val="accent5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EBE76D-173E-E0B2-F71B-076E607B7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40000"/>
            <a:ext cx="10336546" cy="3828640"/>
          </a:xfrm>
        </p:spPr>
        <p:txBody>
          <a:bodyPr>
            <a:normAutofit/>
          </a:bodyPr>
          <a:lstStyle/>
          <a:p>
            <a:pPr marL="287655" indent="-287655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Zápis </a:t>
            </a:r>
            <a:r>
              <a:rPr lang="cs-CZ" sz="2400" b="1">
                <a:solidFill>
                  <a:schemeClr val="accent1"/>
                </a:solidFill>
                <a:latin typeface="DM Sans" pitchFamily="2" charset="-18"/>
              </a:rPr>
              <a:t>poskytovatele</a:t>
            </a:r>
            <a:r>
              <a:rPr lang="cs-CZ" sz="2400">
                <a:latin typeface="DM Sans" pitchFamily="2" charset="-18"/>
              </a:rPr>
              <a:t> cloud computingu do katalogu cloud computingu – § 6q a § 6r </a:t>
            </a:r>
            <a:r>
              <a:rPr lang="cs-CZ" sz="2400" b="1">
                <a:solidFill>
                  <a:schemeClr val="accent1"/>
                </a:solidFill>
                <a:latin typeface="DM Sans" pitchFamily="2" charset="-18"/>
              </a:rPr>
              <a:t>ZoISVS</a:t>
            </a:r>
          </a:p>
          <a:p>
            <a:pPr marL="287655" indent="-287655">
              <a:spcAft>
                <a:spcPts val="0"/>
              </a:spcAft>
            </a:pPr>
            <a:endParaRPr lang="cs-CZ" sz="2400" b="1">
              <a:solidFill>
                <a:schemeClr val="accent1"/>
              </a:solidFill>
              <a:latin typeface="DM Sans" pitchFamily="2" charset="-18"/>
            </a:endParaRPr>
          </a:p>
          <a:p>
            <a:pPr marL="287655" indent="-287655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Zápis </a:t>
            </a:r>
            <a:r>
              <a:rPr lang="cs-CZ" sz="2400" b="1">
                <a:solidFill>
                  <a:schemeClr val="accent1"/>
                </a:solidFill>
                <a:latin typeface="DM Sans" pitchFamily="2" charset="-18"/>
              </a:rPr>
              <a:t>nabídky</a:t>
            </a:r>
            <a:r>
              <a:rPr lang="cs-CZ" sz="2400">
                <a:latin typeface="DM Sans" pitchFamily="2" charset="-18"/>
              </a:rPr>
              <a:t> cloud computingu do katalogu cloud computingu</a:t>
            </a:r>
            <a:br>
              <a:rPr lang="cs-CZ" sz="2400">
                <a:latin typeface="DM Sans" pitchFamily="2" charset="-18"/>
              </a:rPr>
            </a:br>
            <a:r>
              <a:rPr lang="cs-CZ" sz="2400">
                <a:latin typeface="DM Sans" pitchFamily="2" charset="-18"/>
              </a:rPr>
              <a:t>– § 6t a § 6u </a:t>
            </a:r>
            <a:r>
              <a:rPr lang="cs-CZ" sz="2400" b="1">
                <a:solidFill>
                  <a:schemeClr val="accent1"/>
                </a:solidFill>
                <a:latin typeface="DM Sans" pitchFamily="2" charset="-18"/>
              </a:rPr>
              <a:t>ZoISVS</a:t>
            </a:r>
          </a:p>
          <a:p>
            <a:pPr marL="287655" indent="-287655">
              <a:spcAft>
                <a:spcPts val="0"/>
              </a:spcAft>
            </a:pPr>
            <a:endParaRPr lang="cs-CZ" sz="2400" b="1">
              <a:solidFill>
                <a:schemeClr val="accent1"/>
              </a:solidFill>
              <a:latin typeface="DM Sans" pitchFamily="2" charset="-18"/>
            </a:endParaRPr>
          </a:p>
          <a:p>
            <a:pPr marL="0" indent="0">
              <a:spcAft>
                <a:spcPts val="0"/>
              </a:spcAft>
              <a:buNone/>
            </a:pPr>
            <a:endParaRPr lang="cs-CZ" sz="240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8361582-57CF-9A34-5CDA-358456615F3B}"/>
              </a:ext>
            </a:extLst>
          </p:cNvPr>
          <p:cNvSpPr txBox="1">
            <a:spLocks/>
          </p:cNvSpPr>
          <p:nvPr/>
        </p:nvSpPr>
        <p:spPr>
          <a:xfrm>
            <a:off x="1660189" y="5212529"/>
            <a:ext cx="8338783" cy="4464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>
                <a:solidFill>
                  <a:schemeClr val="accent1"/>
                </a:solidFill>
                <a:latin typeface="Azeret Mono Medium" pitchFamily="2" charset="0"/>
                <a:cs typeface="Azeret Mono Medium" pitchFamily="2" charset="0"/>
              </a:rPr>
              <a:t>ZAHÁJIT PROCES ZÁPISU VČAS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27F060A5-4345-7C97-DD19-0B183602B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404" y="5127253"/>
            <a:ext cx="617049" cy="617049"/>
          </a:xfrm>
          <a:prstGeom prst="rect">
            <a:avLst/>
          </a:prstGeom>
        </p:spPr>
      </p:pic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FE68A83D-B743-370E-3E51-00D08AF9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27C82EFC-3975-DCAE-33FE-ABF61E107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36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704A8-7EFD-BECA-3746-2B573931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Proces </a:t>
            </a:r>
            <a:r>
              <a:rPr lang="cs-CZ">
                <a:solidFill>
                  <a:schemeClr val="accent5"/>
                </a:solidFill>
              </a:rPr>
              <a:t>zápisu</a:t>
            </a:r>
            <a:r>
              <a:rPr lang="cs-CZ"/>
              <a:t> do katalogu CC_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03D2D-B5EB-EE43-F79A-D49C79A25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40000"/>
            <a:ext cx="11113200" cy="4507646"/>
          </a:xfrm>
        </p:spPr>
        <p:txBody>
          <a:bodyPr>
            <a:normAutofit lnSpcReduction="10000"/>
          </a:bodyPr>
          <a:lstStyle/>
          <a:p>
            <a:r>
              <a:rPr lang="cs-CZ" sz="2000">
                <a:solidFill>
                  <a:schemeClr val="accent1"/>
                </a:solidFill>
                <a:latin typeface="DM Sans" pitchFamily="2" charset="-18"/>
              </a:rPr>
              <a:t>2 nezávislá správní řízení – poskytovatel + nabídka (služby)</a:t>
            </a:r>
          </a:p>
          <a:p>
            <a:endParaRPr lang="cs-CZ" sz="2000">
              <a:latin typeface="DM Sans" pitchFamily="2" charset="-18"/>
            </a:endParaRPr>
          </a:p>
          <a:p>
            <a:r>
              <a:rPr lang="cs-CZ" sz="2000">
                <a:latin typeface="DM Sans" pitchFamily="2" charset="-18"/>
              </a:rPr>
              <a:t>Doručení žádosti do datové schránky DIA </a:t>
            </a:r>
          </a:p>
          <a:p>
            <a:pPr lvl="1"/>
            <a:r>
              <a:rPr lang="cs-CZ" sz="2000">
                <a:latin typeface="DM Sans" pitchFamily="2" charset="-18"/>
              </a:rPr>
              <a:t>zahájení správního řízení</a:t>
            </a:r>
          </a:p>
          <a:p>
            <a:r>
              <a:rPr lang="cs-CZ" sz="2000">
                <a:latin typeface="DM Sans" pitchFamily="2" charset="-18"/>
              </a:rPr>
              <a:t>Kontrola žádosti ze strany DIA </a:t>
            </a:r>
          </a:p>
          <a:p>
            <a:r>
              <a:rPr lang="cs-CZ" sz="2000">
                <a:latin typeface="DM Sans" pitchFamily="2" charset="-18"/>
              </a:rPr>
              <a:t>Vyžádání si součinnosti (informace, závazná stanoviska)</a:t>
            </a:r>
          </a:p>
          <a:p>
            <a:r>
              <a:rPr lang="cs-CZ" sz="2000">
                <a:latin typeface="DM Sans" pitchFamily="2" charset="-18"/>
              </a:rPr>
              <a:t>Výzva k odstranění nedostatků v žádosti</a:t>
            </a:r>
          </a:p>
          <a:p>
            <a:r>
              <a:rPr lang="cs-CZ" sz="2000">
                <a:latin typeface="DM Sans" pitchFamily="2" charset="-18"/>
              </a:rPr>
              <a:t>Zapsání do katalogu CC</a:t>
            </a:r>
          </a:p>
          <a:p>
            <a:pPr lvl="1"/>
            <a:r>
              <a:rPr lang="cs-CZ" sz="2000">
                <a:latin typeface="DM Sans" pitchFamily="2" charset="-18"/>
              </a:rPr>
              <a:t>zveřejnění na webu + informace odeslaná poskytovateli</a:t>
            </a:r>
          </a:p>
          <a:p>
            <a:pPr lvl="1"/>
            <a:endParaRPr lang="cs-CZ" sz="1500">
              <a:latin typeface="DM Sans" pitchFamily="2" charset="-18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EDF16B-C72D-A96A-6D94-877CE101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F9EA36-91AA-7904-1601-D9DB1718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385E-1634-DB44-B85F-E63591247372}" type="slidenum">
              <a:rPr lang="cs-CZ" smtClean="0"/>
              <a:t>6</a:t>
            </a:fld>
            <a:endParaRPr lang="cs-CZ"/>
          </a:p>
        </p:txBody>
      </p:sp>
      <p:pic>
        <p:nvPicPr>
          <p:cNvPr id="12" name="Obrázek 11" descr="Obsah obrázku vzor, umění, Barevnost, čtverec&#10;&#10;Obsah vygenerovaný umělou inteligencí může být nesprávný.">
            <a:extLst>
              <a:ext uri="{FF2B5EF4-FFF2-40B4-BE49-F238E27FC236}">
                <a16:creationId xmlns:a16="http://schemas.microsoft.com/office/drawing/2014/main" id="{A0F3E4E2-B6E7-50D1-5DB2-01218B656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925" y="1560005"/>
            <a:ext cx="1729606" cy="17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5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78E95-2D99-101A-BA13-3C90CE8C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306240" cy="1296000"/>
          </a:xfrm>
        </p:spPr>
        <p:txBody>
          <a:bodyPr>
            <a:normAutofit/>
          </a:bodyPr>
          <a:lstStyle/>
          <a:p>
            <a:r>
              <a:rPr lang="cs-CZ" cap="all"/>
              <a:t>Nástroj pro </a:t>
            </a:r>
            <a:r>
              <a:rPr lang="cs-CZ" cap="all">
                <a:solidFill>
                  <a:srgbClr val="C00000"/>
                </a:solidFill>
              </a:rPr>
              <a:t>vyhledávání</a:t>
            </a:r>
            <a:r>
              <a:rPr lang="cs-CZ" cap="all"/>
              <a:t> v katalogu </a:t>
            </a:r>
            <a:r>
              <a:rPr lang="cs-CZ" cap="all" err="1"/>
              <a:t>cC</a:t>
            </a:r>
            <a:r>
              <a:rPr lang="cs-CZ" cap="all"/>
              <a:t>_</a:t>
            </a:r>
            <a:br>
              <a:rPr lang="cs-CZ" cap="all"/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04061-D649-D145-71A3-87ACCF5C93C9}"/>
              </a:ext>
            </a:extLst>
          </p:cNvPr>
          <p:cNvSpPr txBox="1">
            <a:spLocks/>
          </p:cNvSpPr>
          <p:nvPr/>
        </p:nvSpPr>
        <p:spPr>
          <a:xfrm>
            <a:off x="938263" y="5248319"/>
            <a:ext cx="10515597" cy="1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2902" indent="-442902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368537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2400" b="1" i="0" u="none" strike="noStrike" kern="1200" cap="none" spc="0" normalizeH="0" baseline="0" noProof="0">
              <a:ln>
                <a:noFill/>
              </a:ln>
              <a:solidFill>
                <a:srgbClr val="368537"/>
              </a:solidFill>
              <a:effectLst/>
              <a:uLnTx/>
              <a:uFillTx/>
              <a:latin typeface="DM Sans" pitchFamily="2" charset="-18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0438D-06AE-0ECE-44C6-5962A2DA6ECC}"/>
              </a:ext>
            </a:extLst>
          </p:cNvPr>
          <p:cNvSpPr txBox="1"/>
          <p:nvPr/>
        </p:nvSpPr>
        <p:spPr>
          <a:xfrm>
            <a:off x="8893310" y="2853280"/>
            <a:ext cx="2828045" cy="57572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algn="l"/>
            <a:endParaRPr lang="cs-CZ" sz="1800">
              <a:solidFill>
                <a:srgbClr val="2E2D2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675EF-03D3-68CB-65D0-B8475D0E9A99}"/>
              </a:ext>
            </a:extLst>
          </p:cNvPr>
          <p:cNvSpPr txBox="1"/>
          <p:nvPr/>
        </p:nvSpPr>
        <p:spPr>
          <a:xfrm>
            <a:off x="9176368" y="2946339"/>
            <a:ext cx="1708094" cy="495876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algn="l"/>
            <a:r>
              <a:rPr lang="cs-CZ" sz="1800">
                <a:solidFill>
                  <a:srgbClr val="2E2D2C"/>
                </a:solidFill>
              </a:rPr>
              <a:t>nebo </a:t>
            </a:r>
            <a:r>
              <a:rPr lang="cs-CZ" sz="1800">
                <a:solidFill>
                  <a:srgbClr val="2E2D2C"/>
                </a:solidFill>
                <a:hlinkClick r:id="rId3"/>
              </a:rPr>
              <a:t>zde</a:t>
            </a:r>
            <a:endParaRPr lang="cs-CZ" sz="1800">
              <a:solidFill>
                <a:srgbClr val="2E2D2C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99EF5E-8E9E-75C7-F42D-8CC040F87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000" y="3782042"/>
            <a:ext cx="6096000" cy="2408212"/>
          </a:xfrm>
          <a:prstGeom prst="rect">
            <a:avLst/>
          </a:prstGeom>
          <a:ln>
            <a:solidFill>
              <a:srgbClr val="368537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9277B20-CD9E-9E4C-1641-5AFC919C8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2397" y="1234560"/>
            <a:ext cx="1591483" cy="16055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3D1E4D-B836-E9D8-36E5-7ECD896A2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00" y="1234560"/>
            <a:ext cx="7691019" cy="32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EDC82-3FB4-ED09-B3FA-5A2D1BABB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71F37-0DE4-CD78-7E78-73338EBF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00000"/>
                </a:solidFill>
              </a:rPr>
              <a:t>Formuláře pro zápis </a:t>
            </a:r>
            <a:r>
              <a:rPr lang="pl-PL"/>
              <a:t>do katalogu CC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67F02B-F964-4E5A-94D8-68A781621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440000"/>
            <a:ext cx="10336546" cy="391838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cs-CZ" sz="2400" b="1">
                <a:solidFill>
                  <a:schemeClr val="accent1"/>
                </a:solidFill>
                <a:latin typeface="DM Sans" pitchFamily="2" charset="-18"/>
              </a:rPr>
              <a:t>Poskytovatelé</a:t>
            </a:r>
          </a:p>
          <a:p>
            <a:pPr lvl="1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nemusí se dokládat výpis z RTPO (pro české společnosti)</a:t>
            </a:r>
          </a:p>
          <a:p>
            <a:pPr>
              <a:spcAft>
                <a:spcPts val="0"/>
              </a:spcAft>
            </a:pPr>
            <a:r>
              <a:rPr lang="cs-CZ" sz="2400" b="1">
                <a:solidFill>
                  <a:schemeClr val="accent1"/>
                </a:solidFill>
                <a:latin typeface="DM Sans" pitchFamily="2" charset="-18"/>
              </a:rPr>
              <a:t>Nabídky</a:t>
            </a:r>
          </a:p>
          <a:p>
            <a:pPr lvl="1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1. – 4. BÚ</a:t>
            </a:r>
          </a:p>
          <a:p>
            <a:pPr lvl="1">
              <a:spcAft>
                <a:spcPts val="0"/>
              </a:spcAft>
            </a:pPr>
            <a:r>
              <a:rPr lang="cs-CZ" sz="2400">
                <a:latin typeface="DM Sans" pitchFamily="2" charset="-18"/>
              </a:rPr>
              <a:t>přeprodejci</a:t>
            </a:r>
          </a:p>
          <a:p>
            <a:pPr lvl="1">
              <a:spcAft>
                <a:spcPts val="0"/>
              </a:spcAft>
            </a:pP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r>
              <a:rPr lang="cs-CZ" sz="2400" b="1">
                <a:solidFill>
                  <a:schemeClr val="accent1"/>
                </a:solidFill>
                <a:latin typeface="DM Sans" pitchFamily="2" charset="-18"/>
              </a:rPr>
              <a:t>Nové formuláře pro zápis nabídky (v6.0)</a:t>
            </a:r>
          </a:p>
          <a:p>
            <a:pPr lvl="1">
              <a:spcAft>
                <a:spcPts val="0"/>
              </a:spcAft>
            </a:pPr>
            <a:r>
              <a:rPr lang="cs-CZ" sz="2500">
                <a:latin typeface="DM Sans" pitchFamily="2" charset="-18"/>
              </a:rPr>
              <a:t>podle nové vyhlášky o některých požadavcích pro zápis do katalogu cloud computingu</a:t>
            </a:r>
            <a:endParaRPr lang="cs-CZ" sz="2400"/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A4C2DEB9-C680-C0D6-ED67-19DE26733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35AE62EB-9C6E-85A2-637F-C18434CC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724FD9-4068-D9A9-DC93-C2B7FD2A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571" y="1393355"/>
            <a:ext cx="1632031" cy="16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6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9FE36-8EFF-8232-231E-4091C1632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0CF63-0373-79F7-5403-2D67A0C8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C00000"/>
                </a:solidFill>
              </a:rPr>
              <a:t>Zápisem </a:t>
            </a:r>
            <a:r>
              <a:rPr lang="pl-PL"/>
              <a:t>do katalogu CC </a:t>
            </a:r>
            <a:r>
              <a:rPr lang="pl-PL">
                <a:solidFill>
                  <a:srgbClr val="C00000"/>
                </a:solidFill>
              </a:rPr>
              <a:t>to nekončí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8" name="Zástupný symbol pro zápatí 3">
            <a:extLst>
              <a:ext uri="{FF2B5EF4-FFF2-40B4-BE49-F238E27FC236}">
                <a16:creationId xmlns:a16="http://schemas.microsoft.com/office/drawing/2014/main" id="{EEA47A9D-A258-3586-82E3-1283E576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5554" y="6325354"/>
            <a:ext cx="5380892" cy="365125"/>
          </a:xfrm>
        </p:spPr>
        <p:txBody>
          <a:bodyPr/>
          <a:lstStyle/>
          <a:p>
            <a:r>
              <a:rPr lang="cs-CZ">
                <a:solidFill>
                  <a:schemeClr val="accent3"/>
                </a:solidFill>
              </a:rPr>
              <a:t>DIA.</a:t>
            </a:r>
            <a:r>
              <a:rPr lang="cs-CZ"/>
              <a:t>GOV.CZ</a:t>
            </a:r>
          </a:p>
        </p:txBody>
      </p:sp>
      <p:sp>
        <p:nvSpPr>
          <p:cNvPr id="9" name="Zástupný symbol pro číslo snímku 4">
            <a:extLst>
              <a:ext uri="{FF2B5EF4-FFF2-40B4-BE49-F238E27FC236}">
                <a16:creationId xmlns:a16="http://schemas.microsoft.com/office/drawing/2014/main" id="{3CF494D7-7A58-26DA-8627-29BC3BD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1571" y="6325354"/>
            <a:ext cx="1921042" cy="365125"/>
          </a:xfrm>
        </p:spPr>
        <p:txBody>
          <a:bodyPr/>
          <a:lstStyle/>
          <a:p>
            <a:fld id="{F21F385E-1634-DB44-B85F-E63591247372}" type="slidenum">
              <a:rPr lang="cs-CZ" smtClean="0"/>
              <a:t>9</a:t>
            </a:fld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A5EFC3A-C751-5812-18DA-737D58B3E25A}"/>
              </a:ext>
            </a:extLst>
          </p:cNvPr>
          <p:cNvSpPr txBox="1">
            <a:spLocks/>
          </p:cNvSpPr>
          <p:nvPr/>
        </p:nvSpPr>
        <p:spPr>
          <a:xfrm>
            <a:off x="538800" y="1727999"/>
            <a:ext cx="11491836" cy="4394087"/>
          </a:xfrm>
          <a:prstGeom prst="rect">
            <a:avLst/>
          </a:prstGeom>
        </p:spPr>
        <p:txBody>
          <a:bodyPr vert="horz" lIns="0" tIns="0" rIns="0" bIns="0" numCol="2" rtlCol="0" anchor="t" anchorCtr="0">
            <a:normAutofit fontScale="55000" lnSpcReduction="20000"/>
          </a:bodyPr>
          <a:lstStyle>
            <a:lvl1pPr marL="288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-288000" algn="l" defTabSz="914400" rtl="0" eaLnBrk="1" latinLnBrk="0" hangingPunct="1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Clr>
                <a:srgbClr val="767676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cs-CZ" sz="4000" b="1">
                <a:solidFill>
                  <a:schemeClr val="accent1"/>
                </a:solidFill>
                <a:latin typeface="DM Sans" pitchFamily="2" charset="-18"/>
              </a:rPr>
              <a:t>Kontroly ze strany DIA</a:t>
            </a:r>
          </a:p>
          <a:p>
            <a:pPr lvl="1">
              <a:spcAft>
                <a:spcPts val="0"/>
              </a:spcAft>
            </a:pPr>
            <a:r>
              <a:rPr lang="cs-CZ" sz="4000">
                <a:latin typeface="DM Sans" pitchFamily="2" charset="-18"/>
              </a:rPr>
              <a:t>poskytovatelé</a:t>
            </a:r>
          </a:p>
          <a:p>
            <a:pPr lvl="1">
              <a:spcAft>
                <a:spcPts val="0"/>
              </a:spcAft>
            </a:pPr>
            <a:r>
              <a:rPr lang="cs-CZ" sz="4000">
                <a:latin typeface="DM Sans" pitchFamily="2" charset="-18"/>
              </a:rPr>
              <a:t>nabídky </a:t>
            </a:r>
          </a:p>
          <a:p>
            <a:pPr lvl="2">
              <a:spcAft>
                <a:spcPts val="0"/>
              </a:spcAft>
            </a:pPr>
            <a:r>
              <a:rPr lang="cs-CZ" sz="4000">
                <a:latin typeface="DM Sans" pitchFamily="2" charset="-18"/>
              </a:rPr>
              <a:t>dle přílohy č. 3 a č. 4 vyhlášky            č. 316/2021 Sb.</a:t>
            </a:r>
          </a:p>
          <a:p>
            <a:pPr lvl="2">
              <a:spcAft>
                <a:spcPts val="0"/>
              </a:spcAft>
            </a:pPr>
            <a:endParaRPr lang="cs-CZ" sz="40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r>
              <a:rPr lang="cs-CZ" sz="4000" b="1">
                <a:solidFill>
                  <a:schemeClr val="accent1"/>
                </a:solidFill>
                <a:latin typeface="DM Sans" pitchFamily="2" charset="-18"/>
              </a:rPr>
              <a:t>Výmaz</a:t>
            </a:r>
          </a:p>
          <a:p>
            <a:pPr lvl="1">
              <a:spcAft>
                <a:spcPts val="0"/>
              </a:spcAft>
            </a:pPr>
            <a:r>
              <a:rPr lang="cs-CZ" sz="4000">
                <a:latin typeface="DM Sans" pitchFamily="2" charset="-18"/>
              </a:rPr>
              <a:t>na žádost (služba, nabídka)</a:t>
            </a:r>
          </a:p>
          <a:p>
            <a:pPr lvl="1">
              <a:spcAft>
                <a:spcPts val="0"/>
              </a:spcAft>
            </a:pPr>
            <a:r>
              <a:rPr lang="cs-CZ" sz="4000">
                <a:latin typeface="DM Sans" pitchFamily="2" charset="-18"/>
              </a:rPr>
              <a:t>z moci úřední</a:t>
            </a:r>
          </a:p>
          <a:p>
            <a:pPr lvl="1">
              <a:spcAft>
                <a:spcPts val="0"/>
              </a:spcAft>
            </a:pPr>
            <a:endParaRPr lang="cs-CZ" sz="40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r>
              <a:rPr lang="cs-CZ" sz="4000" b="1">
                <a:solidFill>
                  <a:schemeClr val="accent1"/>
                </a:solidFill>
                <a:latin typeface="DM Sans" pitchFamily="2" charset="-18"/>
              </a:rPr>
              <a:t>Informační povinnost poskytovatele</a:t>
            </a:r>
          </a:p>
          <a:p>
            <a:pPr lvl="1">
              <a:spcAft>
                <a:spcPts val="0"/>
              </a:spcAft>
            </a:pPr>
            <a:r>
              <a:rPr lang="cs-CZ" sz="4000">
                <a:latin typeface="DM Sans" pitchFamily="2" charset="-18"/>
              </a:rPr>
              <a:t>změna údajů vedených v katalogu</a:t>
            </a:r>
          </a:p>
          <a:p>
            <a:pPr lvl="1">
              <a:spcAft>
                <a:spcPts val="0"/>
              </a:spcAft>
            </a:pPr>
            <a:r>
              <a:rPr lang="cs-CZ" sz="4000">
                <a:latin typeface="DM Sans" pitchFamily="2" charset="-18"/>
              </a:rPr>
              <a:t>změna doložených podkladů </a:t>
            </a:r>
          </a:p>
          <a:p>
            <a:pPr>
              <a:spcAft>
                <a:spcPts val="0"/>
              </a:spcAft>
            </a:pPr>
            <a:endParaRPr lang="cs-CZ" sz="4000" b="1">
              <a:solidFill>
                <a:schemeClr val="accent1"/>
              </a:solidFill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r>
              <a:rPr lang="cs-CZ" sz="4000" b="1">
                <a:solidFill>
                  <a:schemeClr val="accent1"/>
                </a:solidFill>
                <a:latin typeface="DM Sans" pitchFamily="2" charset="-18"/>
              </a:rPr>
              <a:t>Aktualizace </a:t>
            </a:r>
            <a:r>
              <a:rPr lang="cs-CZ" sz="4000">
                <a:latin typeface="DM Sans" pitchFamily="2" charset="-18"/>
              </a:rPr>
              <a:t>– název, cena …</a:t>
            </a:r>
          </a:p>
          <a:p>
            <a:pPr lvl="1">
              <a:spcAft>
                <a:spcPts val="0"/>
              </a:spcAft>
            </a:pPr>
            <a:r>
              <a:rPr lang="cs-CZ" sz="4000">
                <a:latin typeface="DM Sans" pitchFamily="2" charset="-18"/>
              </a:rPr>
              <a:t>jinak nová žádost</a:t>
            </a:r>
          </a:p>
          <a:p>
            <a:pPr>
              <a:spcAft>
                <a:spcPts val="0"/>
              </a:spcAft>
            </a:pP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endParaRPr lang="cs-CZ" sz="2400">
              <a:latin typeface="DM Sans" pitchFamily="2" charset="-18"/>
            </a:endParaRPr>
          </a:p>
          <a:p>
            <a:pPr>
              <a:spcAft>
                <a:spcPts val="0"/>
              </a:spcAft>
            </a:pPr>
            <a:endParaRPr lang="cs-CZ" sz="2800" b="1">
              <a:solidFill>
                <a:schemeClr val="accent1"/>
              </a:solidFill>
              <a:latin typeface="DM Sans" pitchFamily="2" charset="-18"/>
            </a:endParaRPr>
          </a:p>
          <a:p>
            <a:pPr marL="0" indent="0">
              <a:spcAft>
                <a:spcPts val="0"/>
              </a:spcAft>
              <a:buFont typeface="Wingdings" pitchFamily="2" charset="2"/>
              <a:buNone/>
            </a:pP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4290801238"/>
      </p:ext>
    </p:extLst>
  </p:cSld>
  <p:clrMapOvr>
    <a:masterClrMapping/>
  </p:clrMapOvr>
</p:sld>
</file>

<file path=ppt/theme/theme1.xml><?xml version="1.0" encoding="utf-8"?>
<a:theme xmlns:a="http://schemas.openxmlformats.org/drawingml/2006/main" name="DIA_ nadpis a text s odrážkami">
  <a:themeElements>
    <a:clrScheme name="DIA_ Barvy">
      <a:dk1>
        <a:srgbClr val="000000"/>
      </a:dk1>
      <a:lt1>
        <a:srgbClr val="FFFFFF"/>
      </a:lt1>
      <a:dk2>
        <a:srgbClr val="2E2C2B"/>
      </a:dk2>
      <a:lt2>
        <a:srgbClr val="DCDCDC"/>
      </a:lt2>
      <a:accent1>
        <a:srgbClr val="368537"/>
      </a:accent1>
      <a:accent2>
        <a:srgbClr val="35398E"/>
      </a:accent2>
      <a:accent3>
        <a:srgbClr val="2E2C2B"/>
      </a:accent3>
      <a:accent4>
        <a:srgbClr val="BDBCBC"/>
      </a:accent4>
      <a:accent5>
        <a:srgbClr val="C52A3A"/>
      </a:accent5>
      <a:accent6>
        <a:srgbClr val="757575"/>
      </a:accent6>
      <a:hlink>
        <a:srgbClr val="368537"/>
      </a:hlink>
      <a:folHlink>
        <a:srgbClr val="353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 algn="l">
          <a:defRPr sz="1800" dirty="0" smtClean="0">
            <a:solidFill>
              <a:srgbClr val="2E2D2C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A_Šablona pro PowerPoint" id="{845E3423-9213-7344-8D79-E13CB9AF2AF1}" vid="{AE38C9AC-1AAC-2E40-A7C1-95048C41D40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755e7-ce12-4f84-9391-d0c12a12ba8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C6C817D853324094613B690CF784B5" ma:contentTypeVersion="12" ma:contentTypeDescription="Vytvoří nový dokument" ma:contentTypeScope="" ma:versionID="fc1e342f7e979da71506fd3cf15afedd">
  <xsd:schema xmlns:xsd="http://www.w3.org/2001/XMLSchema" xmlns:xs="http://www.w3.org/2001/XMLSchema" xmlns:p="http://schemas.microsoft.com/office/2006/metadata/properties" xmlns:ns2="e3a755e7-ce12-4f84-9391-d0c12a12ba8f" xmlns:ns3="cd8ca188-db8b-44f1-b5e4-412076912c57" targetNamespace="http://schemas.microsoft.com/office/2006/metadata/properties" ma:root="true" ma:fieldsID="186884729f6ed5c4c95b3ae0c9a65d6c" ns2:_="" ns3:_="">
    <xsd:import namespace="e3a755e7-ce12-4f84-9391-d0c12a12ba8f"/>
    <xsd:import namespace="cd8ca188-db8b-44f1-b5e4-412076912c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755e7-ce12-4f84-9391-d0c12a12b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2a44d23-90f1-4afd-aa8c-0d6faad4ae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a188-db8b-44f1-b5e4-412076912c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D65D49-391B-4E78-B986-5681FB931E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A9366-25B7-4E35-BA8D-E9E87ECC31A8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cd8ca188-db8b-44f1-b5e4-412076912c57"/>
    <ds:schemaRef ds:uri="http://purl.org/dc/elements/1.1/"/>
    <ds:schemaRef ds:uri="e3a755e7-ce12-4f84-9391-d0c12a12ba8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1358C2-551D-4E6A-9059-221EE2E2B3BA}">
  <ds:schemaRefs>
    <ds:schemaRef ds:uri="cd8ca188-db8b-44f1-b5e4-412076912c57"/>
    <ds:schemaRef ds:uri="e3a755e7-ce12-4f84-9391-d0c12a12ba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7</TotalTime>
  <Words>1250</Words>
  <Application>Microsoft Office PowerPoint</Application>
  <PresentationFormat>Širokoúhlá obrazovka</PresentationFormat>
  <Paragraphs>199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Azeret Mono</vt:lpstr>
      <vt:lpstr>Azeret Mono Medium</vt:lpstr>
      <vt:lpstr>DM Sans</vt:lpstr>
      <vt:lpstr>Wingdings</vt:lpstr>
      <vt:lpstr>DIA_ nadpis a text s odrážkami</vt:lpstr>
      <vt:lpstr>egovernment Cloud_   zápis do katalogu cloud computingu</vt:lpstr>
      <vt:lpstr>eGovernment Cloud_</vt:lpstr>
      <vt:lpstr>Cloud computing_</vt:lpstr>
      <vt:lpstr>Prezentace aplikace PowerPoint</vt:lpstr>
      <vt:lpstr>Povinnosti pro poskytovatele_</vt:lpstr>
      <vt:lpstr>Proces zápisu do katalogu CC_</vt:lpstr>
      <vt:lpstr>Nástroj pro vyhledávání v katalogu cC_ </vt:lpstr>
      <vt:lpstr>Formuláře pro zápis do katalogu CC</vt:lpstr>
      <vt:lpstr>Zápisem do katalogu CC to nekončí</vt:lpstr>
      <vt:lpstr>Dynamický nákupní systém_</vt:lpstr>
      <vt:lpstr>Dynamický nákupní systém_ zadavatel_</vt:lpstr>
      <vt:lpstr>Struktura dílčí smlouvy_</vt:lpstr>
      <vt:lpstr>Kde najít informace? DIA_</vt:lpstr>
      <vt:lpstr>Kde najít informace? NÚKIB_</vt:lpstr>
      <vt:lpstr>Děkujeme za pozornost</vt:lpstr>
    </vt:vector>
  </TitlesOfParts>
  <Manager/>
  <Company>DIA_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DIA_ Šablona pro PowerPoint</dc:title>
  <dc:subject>Výchozí šablona pro prezentace</dc:subject>
  <dc:creator>Karel Drašnar</dc:creator>
  <cp:keywords>PPT prezentace šablona DIA PowerPoint</cp:keywords>
  <dc:description/>
  <cp:lastModifiedBy>Ulrychová Helena</cp:lastModifiedBy>
  <cp:revision>2</cp:revision>
  <cp:lastPrinted>2025-11-04T11:24:36Z</cp:lastPrinted>
  <dcterms:created xsi:type="dcterms:W3CDTF">2024-02-27T09:26:43Z</dcterms:created>
  <dcterms:modified xsi:type="dcterms:W3CDTF">2025-11-05T06:40:18Z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0x010100A7C6C817D853324094613B690CF784B5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2024-05-10T15:18:03Z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5b6b85cd-44ef-4d66-86d4-603dd2160780</vt:lpwstr>
  </property>
  <property fmtid="{D5CDD505-2E9C-101B-9397-08002B2CF9AE}" pid="8" name="MSIP_Label_defa4170-0d19-0005-0004-bc88714345d2_ActionId">
    <vt:lpwstr>d732a350-07ff-409f-b623-0329a02c017d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